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65" r:id="rId3"/>
    <p:sldId id="262" r:id="rId4"/>
    <p:sldId id="257" r:id="rId5"/>
    <p:sldId id="258" r:id="rId6"/>
    <p:sldId id="266" r:id="rId7"/>
    <p:sldId id="268" r:id="rId8"/>
    <p:sldId id="270" r:id="rId9"/>
    <p:sldId id="269" r:id="rId10"/>
    <p:sldId id="272" r:id="rId11"/>
    <p:sldId id="274" r:id="rId12"/>
    <p:sldId id="275" r:id="rId13"/>
    <p:sldId id="256" r:id="rId14"/>
    <p:sldId id="276" r:id="rId15"/>
    <p:sldId id="278" r:id="rId16"/>
    <p:sldId id="279" r:id="rId17"/>
    <p:sldId id="280" r:id="rId18"/>
    <p:sldId id="283" r:id="rId19"/>
    <p:sldId id="285" r:id="rId20"/>
    <p:sldId id="284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09B59-BF7B-4202-A3FE-DFB1E2864B9E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910CB3-918A-4975-8625-648DC1616F61}">
      <dgm:prSet phldrT="[Text]" custT="1"/>
      <dgm:spPr/>
      <dgm:t>
        <a:bodyPr/>
        <a:lstStyle/>
        <a:p>
          <a:r>
            <a:rPr lang="en-US" sz="1800" b="1" dirty="0"/>
            <a:t>Advantages of Online Surveys</a:t>
          </a:r>
        </a:p>
      </dgm:t>
    </dgm:pt>
    <dgm:pt modelId="{324C118A-5751-4B31-A781-BA6356A30C71}" type="parTrans" cxnId="{8706891E-DCCE-4683-8D8C-051DDADD653B}">
      <dgm:prSet/>
      <dgm:spPr/>
      <dgm:t>
        <a:bodyPr/>
        <a:lstStyle/>
        <a:p>
          <a:endParaRPr lang="en-US"/>
        </a:p>
      </dgm:t>
    </dgm:pt>
    <dgm:pt modelId="{F21F0549-C8A6-4C71-BC50-9A2958073A35}" type="sibTrans" cxnId="{8706891E-DCCE-4683-8D8C-051DDADD653B}">
      <dgm:prSet/>
      <dgm:spPr/>
      <dgm:t>
        <a:bodyPr/>
        <a:lstStyle/>
        <a:p>
          <a:endParaRPr lang="en-US"/>
        </a:p>
      </dgm:t>
    </dgm:pt>
    <dgm:pt modelId="{F9C78D14-71D3-42DE-B357-2C0F2B668EA5}">
      <dgm:prSet phldrT="[Text]"/>
      <dgm:spPr/>
      <dgm:t>
        <a:bodyPr/>
        <a:lstStyle/>
        <a:p>
          <a:r>
            <a:rPr lang="en-ZA" b="1" i="0" dirty="0"/>
            <a:t>Faster</a:t>
          </a:r>
          <a:endParaRPr lang="en-US" b="1" dirty="0"/>
        </a:p>
      </dgm:t>
    </dgm:pt>
    <dgm:pt modelId="{4D081256-70DE-440A-8CC2-0C4D3B193E88}" type="parTrans" cxnId="{37ED1360-2D4E-40E3-9108-DFC59FD0EAC1}">
      <dgm:prSet/>
      <dgm:spPr/>
      <dgm:t>
        <a:bodyPr/>
        <a:lstStyle/>
        <a:p>
          <a:endParaRPr lang="en-US"/>
        </a:p>
      </dgm:t>
    </dgm:pt>
    <dgm:pt modelId="{0A8DCE96-99ED-40D7-8E4A-FADFA669E03F}" type="sibTrans" cxnId="{37ED1360-2D4E-40E3-9108-DFC59FD0EAC1}">
      <dgm:prSet/>
      <dgm:spPr/>
      <dgm:t>
        <a:bodyPr/>
        <a:lstStyle/>
        <a:p>
          <a:endParaRPr lang="en-US"/>
        </a:p>
      </dgm:t>
    </dgm:pt>
    <dgm:pt modelId="{2C116273-59A6-4ADE-A6FC-295FB8FC4B26}">
      <dgm:prSet phldrT="[Text]"/>
      <dgm:spPr/>
      <dgm:t>
        <a:bodyPr/>
        <a:lstStyle/>
        <a:p>
          <a:r>
            <a:rPr lang="en-ZA" b="1" i="0" dirty="0"/>
            <a:t>Cheaper</a:t>
          </a:r>
          <a:endParaRPr lang="en-US" b="1" dirty="0"/>
        </a:p>
      </dgm:t>
    </dgm:pt>
    <dgm:pt modelId="{379DD267-FE83-4E95-88C2-81419AE9CBE7}" type="parTrans" cxnId="{FB8F1F1A-2A81-4128-B3C5-60F326AD0FDC}">
      <dgm:prSet/>
      <dgm:spPr/>
      <dgm:t>
        <a:bodyPr/>
        <a:lstStyle/>
        <a:p>
          <a:endParaRPr lang="en-US"/>
        </a:p>
      </dgm:t>
    </dgm:pt>
    <dgm:pt modelId="{700E1B2B-6DBE-465A-8A24-194937374FBB}" type="sibTrans" cxnId="{FB8F1F1A-2A81-4128-B3C5-60F326AD0FDC}">
      <dgm:prSet/>
      <dgm:spPr/>
      <dgm:t>
        <a:bodyPr/>
        <a:lstStyle/>
        <a:p>
          <a:endParaRPr lang="en-US"/>
        </a:p>
      </dgm:t>
    </dgm:pt>
    <dgm:pt modelId="{38502C26-8E75-45D7-82CE-ACAEBC0CF83A}">
      <dgm:prSet phldrT="[Text]"/>
      <dgm:spPr/>
      <dgm:t>
        <a:bodyPr/>
        <a:lstStyle/>
        <a:p>
          <a:r>
            <a:rPr lang="en-ZA" b="1" i="0" dirty="0"/>
            <a:t>More accurate</a:t>
          </a:r>
          <a:endParaRPr lang="en-US" b="1" dirty="0"/>
        </a:p>
      </dgm:t>
    </dgm:pt>
    <dgm:pt modelId="{338AFD2D-B453-41AA-8D6B-0470815A4962}" type="parTrans" cxnId="{74DA89B7-7090-40A1-9325-183321365BB8}">
      <dgm:prSet/>
      <dgm:spPr/>
      <dgm:t>
        <a:bodyPr/>
        <a:lstStyle/>
        <a:p>
          <a:endParaRPr lang="en-US"/>
        </a:p>
      </dgm:t>
    </dgm:pt>
    <dgm:pt modelId="{BAD263DE-3987-42E6-8540-6E996371DE76}" type="sibTrans" cxnId="{74DA89B7-7090-40A1-9325-183321365BB8}">
      <dgm:prSet/>
      <dgm:spPr/>
      <dgm:t>
        <a:bodyPr/>
        <a:lstStyle/>
        <a:p>
          <a:endParaRPr lang="en-US"/>
        </a:p>
      </dgm:t>
    </dgm:pt>
    <dgm:pt modelId="{766A1B68-4F77-42ED-9467-B67C6EDF2D6D}">
      <dgm:prSet phldrT="[Text]"/>
      <dgm:spPr/>
      <dgm:t>
        <a:bodyPr/>
        <a:lstStyle/>
        <a:p>
          <a:r>
            <a:rPr lang="en-ZA" b="1" i="0" dirty="0"/>
            <a:t>Quick to analyse</a:t>
          </a:r>
          <a:endParaRPr lang="en-US" b="1" dirty="0"/>
        </a:p>
      </dgm:t>
    </dgm:pt>
    <dgm:pt modelId="{678ED2D3-241E-427F-B56D-0CB0E5C51B01}" type="parTrans" cxnId="{BFBD28CC-C846-4B7B-90A1-C09A7C0364FD}">
      <dgm:prSet/>
      <dgm:spPr/>
      <dgm:t>
        <a:bodyPr/>
        <a:lstStyle/>
        <a:p>
          <a:endParaRPr lang="en-US"/>
        </a:p>
      </dgm:t>
    </dgm:pt>
    <dgm:pt modelId="{8ED0909E-E650-4A90-8E5D-69070CF273D2}" type="sibTrans" cxnId="{BFBD28CC-C846-4B7B-90A1-C09A7C0364FD}">
      <dgm:prSet/>
      <dgm:spPr/>
      <dgm:t>
        <a:bodyPr/>
        <a:lstStyle/>
        <a:p>
          <a:endParaRPr lang="en-US"/>
        </a:p>
      </dgm:t>
    </dgm:pt>
    <dgm:pt modelId="{85D989DB-514F-44F9-9FF5-C80E55E61697}">
      <dgm:prSet phldrT="[Text]"/>
      <dgm:spPr/>
      <dgm:t>
        <a:bodyPr/>
        <a:lstStyle/>
        <a:p>
          <a:r>
            <a:rPr lang="en-ZA" b="1" i="0" dirty="0"/>
            <a:t>Easy to use for participants</a:t>
          </a:r>
          <a:endParaRPr lang="en-US" b="1" dirty="0"/>
        </a:p>
      </dgm:t>
    </dgm:pt>
    <dgm:pt modelId="{3555CDBF-E58E-4733-A6EC-760BE76C1DE2}" type="parTrans" cxnId="{BE0E4925-C892-4BF3-A7AD-B2C55EE793AA}">
      <dgm:prSet/>
      <dgm:spPr/>
      <dgm:t>
        <a:bodyPr/>
        <a:lstStyle/>
        <a:p>
          <a:endParaRPr lang="en-US"/>
        </a:p>
      </dgm:t>
    </dgm:pt>
    <dgm:pt modelId="{353D067A-105E-4308-9270-4C884FA8E220}" type="sibTrans" cxnId="{BE0E4925-C892-4BF3-A7AD-B2C55EE793AA}">
      <dgm:prSet/>
      <dgm:spPr/>
      <dgm:t>
        <a:bodyPr/>
        <a:lstStyle/>
        <a:p>
          <a:endParaRPr lang="en-US"/>
        </a:p>
      </dgm:t>
    </dgm:pt>
    <dgm:pt modelId="{BF99DD90-1C13-493E-81A4-5D7B98942442}">
      <dgm:prSet phldrT="[Text]"/>
      <dgm:spPr/>
      <dgm:t>
        <a:bodyPr/>
        <a:lstStyle/>
        <a:p>
          <a:r>
            <a:rPr lang="en-ZA" b="1" i="0" dirty="0"/>
            <a:t>Easy to use for researchers</a:t>
          </a:r>
          <a:endParaRPr lang="en-US" b="1" dirty="0"/>
        </a:p>
      </dgm:t>
    </dgm:pt>
    <dgm:pt modelId="{5D69EAAF-E1D5-44F0-A5F0-D662B3339929}" type="parTrans" cxnId="{5EF11B5E-FAE1-4341-AB37-1DCA7709BA04}">
      <dgm:prSet/>
      <dgm:spPr/>
      <dgm:t>
        <a:bodyPr/>
        <a:lstStyle/>
        <a:p>
          <a:endParaRPr lang="en-US"/>
        </a:p>
      </dgm:t>
    </dgm:pt>
    <dgm:pt modelId="{0E2FDFF3-0F2D-42F6-A2B4-DDFD31FDB8F3}" type="sibTrans" cxnId="{5EF11B5E-FAE1-4341-AB37-1DCA7709BA04}">
      <dgm:prSet/>
      <dgm:spPr/>
      <dgm:t>
        <a:bodyPr/>
        <a:lstStyle/>
        <a:p>
          <a:endParaRPr lang="en-US"/>
        </a:p>
      </dgm:t>
    </dgm:pt>
    <dgm:pt modelId="{FD02B909-4EBF-4C8B-8A96-C2B71A6B23D0}">
      <dgm:prSet phldrT="[Text]"/>
      <dgm:spPr/>
      <dgm:t>
        <a:bodyPr/>
        <a:lstStyle/>
        <a:p>
          <a:r>
            <a:rPr lang="en-ZA" b="1" i="0" dirty="0"/>
            <a:t>Easy to style</a:t>
          </a:r>
          <a:endParaRPr lang="en-US" b="1" dirty="0"/>
        </a:p>
      </dgm:t>
    </dgm:pt>
    <dgm:pt modelId="{FC9845B8-18AC-4EA7-ADA8-01EE37A3AD59}" type="parTrans" cxnId="{4D9E242D-DDF8-4D0D-9884-13D501106ECC}">
      <dgm:prSet/>
      <dgm:spPr/>
      <dgm:t>
        <a:bodyPr/>
        <a:lstStyle/>
        <a:p>
          <a:endParaRPr lang="en-US"/>
        </a:p>
      </dgm:t>
    </dgm:pt>
    <dgm:pt modelId="{2E3CB964-8DB8-4C90-B126-4FA6E1F4D1A4}" type="sibTrans" cxnId="{4D9E242D-DDF8-4D0D-9884-13D501106ECC}">
      <dgm:prSet/>
      <dgm:spPr/>
      <dgm:t>
        <a:bodyPr/>
        <a:lstStyle/>
        <a:p>
          <a:endParaRPr lang="en-US"/>
        </a:p>
      </dgm:t>
    </dgm:pt>
    <dgm:pt modelId="{7CA894E3-DA6B-414F-9A2F-8A7C99B90CB6}">
      <dgm:prSet phldrT="[Text]"/>
      <dgm:spPr/>
      <dgm:t>
        <a:bodyPr/>
        <a:lstStyle/>
        <a:p>
          <a:r>
            <a:rPr lang="en-ZA" b="1" i="0" dirty="0"/>
            <a:t>More honest</a:t>
          </a:r>
          <a:endParaRPr lang="en-US" b="1" dirty="0"/>
        </a:p>
      </dgm:t>
    </dgm:pt>
    <dgm:pt modelId="{24670D30-504A-441A-A4AA-B9C5357119CC}" type="parTrans" cxnId="{941D3528-6F5E-4201-A5E9-CA057AE3527F}">
      <dgm:prSet/>
      <dgm:spPr/>
      <dgm:t>
        <a:bodyPr/>
        <a:lstStyle/>
        <a:p>
          <a:endParaRPr lang="en-US"/>
        </a:p>
      </dgm:t>
    </dgm:pt>
    <dgm:pt modelId="{FEC80496-2307-4A86-9D25-45141CBFA68B}" type="sibTrans" cxnId="{941D3528-6F5E-4201-A5E9-CA057AE3527F}">
      <dgm:prSet/>
      <dgm:spPr/>
      <dgm:t>
        <a:bodyPr/>
        <a:lstStyle/>
        <a:p>
          <a:endParaRPr lang="en-US"/>
        </a:p>
      </dgm:t>
    </dgm:pt>
    <dgm:pt modelId="{65B5175B-F652-4766-AB5D-41E45B7BF787}">
      <dgm:prSet/>
      <dgm:spPr/>
      <dgm:t>
        <a:bodyPr/>
        <a:lstStyle/>
        <a:p>
          <a:r>
            <a:rPr lang="en-ZA" b="1" i="0" dirty="0"/>
            <a:t>Mo</a:t>
          </a:r>
          <a:r>
            <a:rPr lang="en-US" b="1" i="0" dirty="0"/>
            <a:t>re selective</a:t>
          </a:r>
          <a:endParaRPr lang="en-ZA" b="1" dirty="0"/>
        </a:p>
      </dgm:t>
    </dgm:pt>
    <dgm:pt modelId="{B0A25F1F-79FF-4A03-B23A-B087D96292D1}" type="parTrans" cxnId="{E8D42D31-BBED-4778-901A-802E83F6BF62}">
      <dgm:prSet/>
      <dgm:spPr/>
      <dgm:t>
        <a:bodyPr/>
        <a:lstStyle/>
        <a:p>
          <a:endParaRPr lang="en-US"/>
        </a:p>
      </dgm:t>
    </dgm:pt>
    <dgm:pt modelId="{6CD54C3E-2C95-4BB6-B456-4980BC9F4485}" type="sibTrans" cxnId="{E8D42D31-BBED-4778-901A-802E83F6BF62}">
      <dgm:prSet/>
      <dgm:spPr/>
      <dgm:t>
        <a:bodyPr/>
        <a:lstStyle/>
        <a:p>
          <a:endParaRPr lang="en-US"/>
        </a:p>
      </dgm:t>
    </dgm:pt>
    <dgm:pt modelId="{06B052AF-5BFC-4E64-9512-3B827479D6D5}">
      <dgm:prSet/>
      <dgm:spPr/>
      <dgm:t>
        <a:bodyPr/>
        <a:lstStyle/>
        <a:p>
          <a:r>
            <a:rPr lang="en-ZA" b="1" i="0" dirty="0"/>
            <a:t>More flexible</a:t>
          </a:r>
          <a:endParaRPr lang="en-ZA" b="1" dirty="0"/>
        </a:p>
      </dgm:t>
    </dgm:pt>
    <dgm:pt modelId="{8C7B3A6C-E4AC-4D1A-9483-F8C8DE6FCEFD}" type="parTrans" cxnId="{53D16996-5AA9-4CDE-A205-FCC807C7C94D}">
      <dgm:prSet/>
      <dgm:spPr/>
      <dgm:t>
        <a:bodyPr/>
        <a:lstStyle/>
        <a:p>
          <a:endParaRPr lang="en-US"/>
        </a:p>
      </dgm:t>
    </dgm:pt>
    <dgm:pt modelId="{2D342ADB-EE62-405E-8868-AAB9E5199A1E}" type="sibTrans" cxnId="{53D16996-5AA9-4CDE-A205-FCC807C7C94D}">
      <dgm:prSet/>
      <dgm:spPr/>
      <dgm:t>
        <a:bodyPr/>
        <a:lstStyle/>
        <a:p>
          <a:endParaRPr lang="en-US"/>
        </a:p>
      </dgm:t>
    </dgm:pt>
    <dgm:pt modelId="{C80CE8B5-41B2-456C-8E16-6686D24A0752}" type="pres">
      <dgm:prSet presAssocID="{66609B59-BF7B-4202-A3FE-DFB1E2864B9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BD503AE-47C3-431E-A8C3-CB1217347937}" type="pres">
      <dgm:prSet presAssocID="{42910CB3-918A-4975-8625-648DC1616F61}" presName="centerShape" presStyleLbl="node0" presStyleIdx="0" presStyleCnt="1" custScaleX="155517" custScaleY="153457"/>
      <dgm:spPr/>
    </dgm:pt>
    <dgm:pt modelId="{92D82264-0673-4BD7-8BFC-F2E8CA02C69B}" type="pres">
      <dgm:prSet presAssocID="{4D081256-70DE-440A-8CC2-0C4D3B193E88}" presName="Name9" presStyleLbl="parChTrans1D2" presStyleIdx="0" presStyleCnt="10"/>
      <dgm:spPr/>
    </dgm:pt>
    <dgm:pt modelId="{1CAE378D-1179-447B-8CBD-C21A9423DE5F}" type="pres">
      <dgm:prSet presAssocID="{4D081256-70DE-440A-8CC2-0C4D3B193E88}" presName="connTx" presStyleLbl="parChTrans1D2" presStyleIdx="0" presStyleCnt="10"/>
      <dgm:spPr/>
    </dgm:pt>
    <dgm:pt modelId="{E33C825B-4680-4F55-91FB-9E5E6DDFB2AD}" type="pres">
      <dgm:prSet presAssocID="{F9C78D14-71D3-42DE-B357-2C0F2B668EA5}" presName="node" presStyleLbl="node1" presStyleIdx="0" presStyleCnt="10">
        <dgm:presLayoutVars>
          <dgm:bulletEnabled val="1"/>
        </dgm:presLayoutVars>
      </dgm:prSet>
      <dgm:spPr/>
    </dgm:pt>
    <dgm:pt modelId="{8DFAFB4F-19AD-4CB9-B510-E35BB3811AD9}" type="pres">
      <dgm:prSet presAssocID="{379DD267-FE83-4E95-88C2-81419AE9CBE7}" presName="Name9" presStyleLbl="parChTrans1D2" presStyleIdx="1" presStyleCnt="10"/>
      <dgm:spPr/>
    </dgm:pt>
    <dgm:pt modelId="{EC9B076A-5FFB-4E45-901E-BAD1EDB8C652}" type="pres">
      <dgm:prSet presAssocID="{379DD267-FE83-4E95-88C2-81419AE9CBE7}" presName="connTx" presStyleLbl="parChTrans1D2" presStyleIdx="1" presStyleCnt="10"/>
      <dgm:spPr/>
    </dgm:pt>
    <dgm:pt modelId="{CB9879D6-3E65-416D-BD4B-2F1CF625D647}" type="pres">
      <dgm:prSet presAssocID="{2C116273-59A6-4ADE-A6FC-295FB8FC4B26}" presName="node" presStyleLbl="node1" presStyleIdx="1" presStyleCnt="10">
        <dgm:presLayoutVars>
          <dgm:bulletEnabled val="1"/>
        </dgm:presLayoutVars>
      </dgm:prSet>
      <dgm:spPr/>
    </dgm:pt>
    <dgm:pt modelId="{631918A3-940D-4908-BD5D-03ABEED10F85}" type="pres">
      <dgm:prSet presAssocID="{338AFD2D-B453-41AA-8D6B-0470815A4962}" presName="Name9" presStyleLbl="parChTrans1D2" presStyleIdx="2" presStyleCnt="10"/>
      <dgm:spPr/>
    </dgm:pt>
    <dgm:pt modelId="{1D880C50-2F20-4FEA-A5E4-4FEB76AB5220}" type="pres">
      <dgm:prSet presAssocID="{338AFD2D-B453-41AA-8D6B-0470815A4962}" presName="connTx" presStyleLbl="parChTrans1D2" presStyleIdx="2" presStyleCnt="10"/>
      <dgm:spPr/>
    </dgm:pt>
    <dgm:pt modelId="{90EA47E0-9D29-45E6-B56E-65C15649C44B}" type="pres">
      <dgm:prSet presAssocID="{38502C26-8E75-45D7-82CE-ACAEBC0CF83A}" presName="node" presStyleLbl="node1" presStyleIdx="2" presStyleCnt="10">
        <dgm:presLayoutVars>
          <dgm:bulletEnabled val="1"/>
        </dgm:presLayoutVars>
      </dgm:prSet>
      <dgm:spPr/>
    </dgm:pt>
    <dgm:pt modelId="{65E039EF-72A4-4D9F-8304-3ADBCD48F052}" type="pres">
      <dgm:prSet presAssocID="{678ED2D3-241E-427F-B56D-0CB0E5C51B01}" presName="Name9" presStyleLbl="parChTrans1D2" presStyleIdx="3" presStyleCnt="10"/>
      <dgm:spPr/>
    </dgm:pt>
    <dgm:pt modelId="{51DF38E2-CEFD-4502-BE97-4500D64F2F50}" type="pres">
      <dgm:prSet presAssocID="{678ED2D3-241E-427F-B56D-0CB0E5C51B01}" presName="connTx" presStyleLbl="parChTrans1D2" presStyleIdx="3" presStyleCnt="10"/>
      <dgm:spPr/>
    </dgm:pt>
    <dgm:pt modelId="{11932492-0EC1-41BF-984F-6C2815038A92}" type="pres">
      <dgm:prSet presAssocID="{766A1B68-4F77-42ED-9467-B67C6EDF2D6D}" presName="node" presStyleLbl="node1" presStyleIdx="3" presStyleCnt="10">
        <dgm:presLayoutVars>
          <dgm:bulletEnabled val="1"/>
        </dgm:presLayoutVars>
      </dgm:prSet>
      <dgm:spPr/>
    </dgm:pt>
    <dgm:pt modelId="{F6C5E56A-668E-415F-BC39-CDD4C8F73C89}" type="pres">
      <dgm:prSet presAssocID="{3555CDBF-E58E-4733-A6EC-760BE76C1DE2}" presName="Name9" presStyleLbl="parChTrans1D2" presStyleIdx="4" presStyleCnt="10"/>
      <dgm:spPr/>
    </dgm:pt>
    <dgm:pt modelId="{10E3FE61-1CE3-44EC-8920-E82369AA91FC}" type="pres">
      <dgm:prSet presAssocID="{3555CDBF-E58E-4733-A6EC-760BE76C1DE2}" presName="connTx" presStyleLbl="parChTrans1D2" presStyleIdx="4" presStyleCnt="10"/>
      <dgm:spPr/>
    </dgm:pt>
    <dgm:pt modelId="{B6D77B4C-A2AD-4604-9F91-198A36C14E60}" type="pres">
      <dgm:prSet presAssocID="{85D989DB-514F-44F9-9FF5-C80E55E61697}" presName="node" presStyleLbl="node1" presStyleIdx="4" presStyleCnt="10">
        <dgm:presLayoutVars>
          <dgm:bulletEnabled val="1"/>
        </dgm:presLayoutVars>
      </dgm:prSet>
      <dgm:spPr/>
    </dgm:pt>
    <dgm:pt modelId="{303BD70E-574B-4A12-9474-C72996E82BC1}" type="pres">
      <dgm:prSet presAssocID="{5D69EAAF-E1D5-44F0-A5F0-D662B3339929}" presName="Name9" presStyleLbl="parChTrans1D2" presStyleIdx="5" presStyleCnt="10"/>
      <dgm:spPr/>
    </dgm:pt>
    <dgm:pt modelId="{21D7A019-406F-4088-9B93-017612B309A3}" type="pres">
      <dgm:prSet presAssocID="{5D69EAAF-E1D5-44F0-A5F0-D662B3339929}" presName="connTx" presStyleLbl="parChTrans1D2" presStyleIdx="5" presStyleCnt="10"/>
      <dgm:spPr/>
    </dgm:pt>
    <dgm:pt modelId="{389CA182-DEFA-4829-8E7F-78DB32488B28}" type="pres">
      <dgm:prSet presAssocID="{BF99DD90-1C13-493E-81A4-5D7B98942442}" presName="node" presStyleLbl="node1" presStyleIdx="5" presStyleCnt="10">
        <dgm:presLayoutVars>
          <dgm:bulletEnabled val="1"/>
        </dgm:presLayoutVars>
      </dgm:prSet>
      <dgm:spPr/>
    </dgm:pt>
    <dgm:pt modelId="{9E0A6572-5858-46EA-A53A-487F4819F391}" type="pres">
      <dgm:prSet presAssocID="{FC9845B8-18AC-4EA7-ADA8-01EE37A3AD59}" presName="Name9" presStyleLbl="parChTrans1D2" presStyleIdx="6" presStyleCnt="10"/>
      <dgm:spPr/>
    </dgm:pt>
    <dgm:pt modelId="{BF07FB32-348F-43DE-9D57-DA447037E10B}" type="pres">
      <dgm:prSet presAssocID="{FC9845B8-18AC-4EA7-ADA8-01EE37A3AD59}" presName="connTx" presStyleLbl="parChTrans1D2" presStyleIdx="6" presStyleCnt="10"/>
      <dgm:spPr/>
    </dgm:pt>
    <dgm:pt modelId="{D2091E13-5145-41FF-90B0-0616458E88EE}" type="pres">
      <dgm:prSet presAssocID="{FD02B909-4EBF-4C8B-8A96-C2B71A6B23D0}" presName="node" presStyleLbl="node1" presStyleIdx="6" presStyleCnt="10">
        <dgm:presLayoutVars>
          <dgm:bulletEnabled val="1"/>
        </dgm:presLayoutVars>
      </dgm:prSet>
      <dgm:spPr/>
    </dgm:pt>
    <dgm:pt modelId="{AE9306F1-0EFE-4503-B2A3-EA4F8795C41E}" type="pres">
      <dgm:prSet presAssocID="{24670D30-504A-441A-A4AA-B9C5357119CC}" presName="Name9" presStyleLbl="parChTrans1D2" presStyleIdx="7" presStyleCnt="10"/>
      <dgm:spPr/>
    </dgm:pt>
    <dgm:pt modelId="{7009CD3B-7AC5-4E56-AF06-6987DECDA29D}" type="pres">
      <dgm:prSet presAssocID="{24670D30-504A-441A-A4AA-B9C5357119CC}" presName="connTx" presStyleLbl="parChTrans1D2" presStyleIdx="7" presStyleCnt="10"/>
      <dgm:spPr/>
    </dgm:pt>
    <dgm:pt modelId="{CE5F9DA0-1B3B-4826-A473-1D8FFB001C3B}" type="pres">
      <dgm:prSet presAssocID="{7CA894E3-DA6B-414F-9A2F-8A7C99B90CB6}" presName="node" presStyleLbl="node1" presStyleIdx="7" presStyleCnt="10">
        <dgm:presLayoutVars>
          <dgm:bulletEnabled val="1"/>
        </dgm:presLayoutVars>
      </dgm:prSet>
      <dgm:spPr/>
    </dgm:pt>
    <dgm:pt modelId="{89599B8D-E71A-48FC-8F71-A70C60165DC5}" type="pres">
      <dgm:prSet presAssocID="{B0A25F1F-79FF-4A03-B23A-B087D96292D1}" presName="Name9" presStyleLbl="parChTrans1D2" presStyleIdx="8" presStyleCnt="10"/>
      <dgm:spPr/>
    </dgm:pt>
    <dgm:pt modelId="{7014CAC0-DDD3-44EF-BDD0-655B927143AA}" type="pres">
      <dgm:prSet presAssocID="{B0A25F1F-79FF-4A03-B23A-B087D96292D1}" presName="connTx" presStyleLbl="parChTrans1D2" presStyleIdx="8" presStyleCnt="10"/>
      <dgm:spPr/>
    </dgm:pt>
    <dgm:pt modelId="{2DD97B56-0B48-464E-912B-495753011651}" type="pres">
      <dgm:prSet presAssocID="{65B5175B-F652-4766-AB5D-41E45B7BF787}" presName="node" presStyleLbl="node1" presStyleIdx="8" presStyleCnt="10">
        <dgm:presLayoutVars>
          <dgm:bulletEnabled val="1"/>
        </dgm:presLayoutVars>
      </dgm:prSet>
      <dgm:spPr/>
    </dgm:pt>
    <dgm:pt modelId="{EF1B71C8-42AB-4B0B-95CA-663F63DD6A45}" type="pres">
      <dgm:prSet presAssocID="{8C7B3A6C-E4AC-4D1A-9483-F8C8DE6FCEFD}" presName="Name9" presStyleLbl="parChTrans1D2" presStyleIdx="9" presStyleCnt="10"/>
      <dgm:spPr/>
    </dgm:pt>
    <dgm:pt modelId="{FDD0220B-246A-4DF1-BAE2-A44302D68BFB}" type="pres">
      <dgm:prSet presAssocID="{8C7B3A6C-E4AC-4D1A-9483-F8C8DE6FCEFD}" presName="connTx" presStyleLbl="parChTrans1D2" presStyleIdx="9" presStyleCnt="10"/>
      <dgm:spPr/>
    </dgm:pt>
    <dgm:pt modelId="{B3C06A77-B489-4270-95FD-E704C3F44F97}" type="pres">
      <dgm:prSet presAssocID="{06B052AF-5BFC-4E64-9512-3B827479D6D5}" presName="node" presStyleLbl="node1" presStyleIdx="9" presStyleCnt="10">
        <dgm:presLayoutVars>
          <dgm:bulletEnabled val="1"/>
        </dgm:presLayoutVars>
      </dgm:prSet>
      <dgm:spPr/>
    </dgm:pt>
  </dgm:ptLst>
  <dgm:cxnLst>
    <dgm:cxn modelId="{CD94F919-10FF-469A-A9E5-93C938931926}" type="presOf" srcId="{24670D30-504A-441A-A4AA-B9C5357119CC}" destId="{7009CD3B-7AC5-4E56-AF06-6987DECDA29D}" srcOrd="1" destOrd="0" presId="urn:microsoft.com/office/officeart/2005/8/layout/radial1"/>
    <dgm:cxn modelId="{FB8F1F1A-2A81-4128-B3C5-60F326AD0FDC}" srcId="{42910CB3-918A-4975-8625-648DC1616F61}" destId="{2C116273-59A6-4ADE-A6FC-295FB8FC4B26}" srcOrd="1" destOrd="0" parTransId="{379DD267-FE83-4E95-88C2-81419AE9CBE7}" sibTransId="{700E1B2B-6DBE-465A-8A24-194937374FBB}"/>
    <dgm:cxn modelId="{DDB9371C-8F29-40D3-8C96-803CA2C3B0DC}" type="presOf" srcId="{B0A25F1F-79FF-4A03-B23A-B087D96292D1}" destId="{7014CAC0-DDD3-44EF-BDD0-655B927143AA}" srcOrd="1" destOrd="0" presId="urn:microsoft.com/office/officeart/2005/8/layout/radial1"/>
    <dgm:cxn modelId="{B4E13A1C-DEA2-4657-B45A-8CA0ACE5AC77}" type="presOf" srcId="{5D69EAAF-E1D5-44F0-A5F0-D662B3339929}" destId="{21D7A019-406F-4088-9B93-017612B309A3}" srcOrd="1" destOrd="0" presId="urn:microsoft.com/office/officeart/2005/8/layout/radial1"/>
    <dgm:cxn modelId="{8706891E-DCCE-4683-8D8C-051DDADD653B}" srcId="{66609B59-BF7B-4202-A3FE-DFB1E2864B9E}" destId="{42910CB3-918A-4975-8625-648DC1616F61}" srcOrd="0" destOrd="0" parTransId="{324C118A-5751-4B31-A781-BA6356A30C71}" sibTransId="{F21F0549-C8A6-4C71-BC50-9A2958073A35}"/>
    <dgm:cxn modelId="{67E3C11F-AA40-4276-99BE-22CD08D265E6}" type="presOf" srcId="{338AFD2D-B453-41AA-8D6B-0470815A4962}" destId="{631918A3-940D-4908-BD5D-03ABEED10F85}" srcOrd="0" destOrd="0" presId="urn:microsoft.com/office/officeart/2005/8/layout/radial1"/>
    <dgm:cxn modelId="{77D34522-B687-4356-A317-3D996F09689E}" type="presOf" srcId="{678ED2D3-241E-427F-B56D-0CB0E5C51B01}" destId="{65E039EF-72A4-4D9F-8304-3ADBCD48F052}" srcOrd="0" destOrd="0" presId="urn:microsoft.com/office/officeart/2005/8/layout/radial1"/>
    <dgm:cxn modelId="{B4753925-3414-4520-991A-2444F6972705}" type="presOf" srcId="{8C7B3A6C-E4AC-4D1A-9483-F8C8DE6FCEFD}" destId="{EF1B71C8-42AB-4B0B-95CA-663F63DD6A45}" srcOrd="0" destOrd="0" presId="urn:microsoft.com/office/officeart/2005/8/layout/radial1"/>
    <dgm:cxn modelId="{BE0E4925-C892-4BF3-A7AD-B2C55EE793AA}" srcId="{42910CB3-918A-4975-8625-648DC1616F61}" destId="{85D989DB-514F-44F9-9FF5-C80E55E61697}" srcOrd="4" destOrd="0" parTransId="{3555CDBF-E58E-4733-A6EC-760BE76C1DE2}" sibTransId="{353D067A-105E-4308-9270-4C884FA8E220}"/>
    <dgm:cxn modelId="{799A5425-20F1-4F78-927D-3EC105570702}" type="presOf" srcId="{42910CB3-918A-4975-8625-648DC1616F61}" destId="{CBD503AE-47C3-431E-A8C3-CB1217347937}" srcOrd="0" destOrd="0" presId="urn:microsoft.com/office/officeart/2005/8/layout/radial1"/>
    <dgm:cxn modelId="{941D3528-6F5E-4201-A5E9-CA057AE3527F}" srcId="{42910CB3-918A-4975-8625-648DC1616F61}" destId="{7CA894E3-DA6B-414F-9A2F-8A7C99B90CB6}" srcOrd="7" destOrd="0" parTransId="{24670D30-504A-441A-A4AA-B9C5357119CC}" sibTransId="{FEC80496-2307-4A86-9D25-45141CBFA68B}"/>
    <dgm:cxn modelId="{4D9E242D-DDF8-4D0D-9884-13D501106ECC}" srcId="{42910CB3-918A-4975-8625-648DC1616F61}" destId="{FD02B909-4EBF-4C8B-8A96-C2B71A6B23D0}" srcOrd="6" destOrd="0" parTransId="{FC9845B8-18AC-4EA7-ADA8-01EE37A3AD59}" sibTransId="{2E3CB964-8DB8-4C90-B126-4FA6E1F4D1A4}"/>
    <dgm:cxn modelId="{624DC62F-36ED-40AC-8C05-EED327CD4E51}" type="presOf" srcId="{3555CDBF-E58E-4733-A6EC-760BE76C1DE2}" destId="{F6C5E56A-668E-415F-BC39-CDD4C8F73C89}" srcOrd="0" destOrd="0" presId="urn:microsoft.com/office/officeart/2005/8/layout/radial1"/>
    <dgm:cxn modelId="{E8D42D31-BBED-4778-901A-802E83F6BF62}" srcId="{42910CB3-918A-4975-8625-648DC1616F61}" destId="{65B5175B-F652-4766-AB5D-41E45B7BF787}" srcOrd="8" destOrd="0" parTransId="{B0A25F1F-79FF-4A03-B23A-B087D96292D1}" sibTransId="{6CD54C3E-2C95-4BB6-B456-4980BC9F4485}"/>
    <dgm:cxn modelId="{90A76032-091F-47E8-889C-68D06D6B613B}" type="presOf" srcId="{B0A25F1F-79FF-4A03-B23A-B087D96292D1}" destId="{89599B8D-E71A-48FC-8F71-A70C60165DC5}" srcOrd="0" destOrd="0" presId="urn:microsoft.com/office/officeart/2005/8/layout/radial1"/>
    <dgm:cxn modelId="{5B6D3A38-EF4D-4D37-8199-9F3EB374BE58}" type="presOf" srcId="{338AFD2D-B453-41AA-8D6B-0470815A4962}" destId="{1D880C50-2F20-4FEA-A5E4-4FEB76AB5220}" srcOrd="1" destOrd="0" presId="urn:microsoft.com/office/officeart/2005/8/layout/radial1"/>
    <dgm:cxn modelId="{0901263D-F7EE-43BC-8352-DE0EB4EE9268}" type="presOf" srcId="{BF99DD90-1C13-493E-81A4-5D7B98942442}" destId="{389CA182-DEFA-4829-8E7F-78DB32488B28}" srcOrd="0" destOrd="0" presId="urn:microsoft.com/office/officeart/2005/8/layout/radial1"/>
    <dgm:cxn modelId="{D495945B-079E-4B2E-925B-46AAE9AF5AD5}" type="presOf" srcId="{5D69EAAF-E1D5-44F0-A5F0-D662B3339929}" destId="{303BD70E-574B-4A12-9474-C72996E82BC1}" srcOrd="0" destOrd="0" presId="urn:microsoft.com/office/officeart/2005/8/layout/radial1"/>
    <dgm:cxn modelId="{CAC81B5C-72B1-4837-A392-EE89668799F2}" type="presOf" srcId="{379DD267-FE83-4E95-88C2-81419AE9CBE7}" destId="{EC9B076A-5FFB-4E45-901E-BAD1EDB8C652}" srcOrd="1" destOrd="0" presId="urn:microsoft.com/office/officeart/2005/8/layout/radial1"/>
    <dgm:cxn modelId="{5EF11B5E-FAE1-4341-AB37-1DCA7709BA04}" srcId="{42910CB3-918A-4975-8625-648DC1616F61}" destId="{BF99DD90-1C13-493E-81A4-5D7B98942442}" srcOrd="5" destOrd="0" parTransId="{5D69EAAF-E1D5-44F0-A5F0-D662B3339929}" sibTransId="{0E2FDFF3-0F2D-42F6-A2B4-DDFD31FDB8F3}"/>
    <dgm:cxn modelId="{37ED1360-2D4E-40E3-9108-DFC59FD0EAC1}" srcId="{42910CB3-918A-4975-8625-648DC1616F61}" destId="{F9C78D14-71D3-42DE-B357-2C0F2B668EA5}" srcOrd="0" destOrd="0" parTransId="{4D081256-70DE-440A-8CC2-0C4D3B193E88}" sibTransId="{0A8DCE96-99ED-40D7-8E4A-FADFA669E03F}"/>
    <dgm:cxn modelId="{42E5F953-8214-4E0A-9B58-BBCA4A851938}" type="presOf" srcId="{65B5175B-F652-4766-AB5D-41E45B7BF787}" destId="{2DD97B56-0B48-464E-912B-495753011651}" srcOrd="0" destOrd="0" presId="urn:microsoft.com/office/officeart/2005/8/layout/radial1"/>
    <dgm:cxn modelId="{43D46356-37A2-446C-9F67-2EBB6CCE4B7D}" type="presOf" srcId="{FC9845B8-18AC-4EA7-ADA8-01EE37A3AD59}" destId="{BF07FB32-348F-43DE-9D57-DA447037E10B}" srcOrd="1" destOrd="0" presId="urn:microsoft.com/office/officeart/2005/8/layout/radial1"/>
    <dgm:cxn modelId="{D5BDD856-9313-46C5-AC08-E041E8183EEC}" type="presOf" srcId="{06B052AF-5BFC-4E64-9512-3B827479D6D5}" destId="{B3C06A77-B489-4270-95FD-E704C3F44F97}" srcOrd="0" destOrd="0" presId="urn:microsoft.com/office/officeart/2005/8/layout/radial1"/>
    <dgm:cxn modelId="{53D16996-5AA9-4CDE-A205-FCC807C7C94D}" srcId="{42910CB3-918A-4975-8625-648DC1616F61}" destId="{06B052AF-5BFC-4E64-9512-3B827479D6D5}" srcOrd="9" destOrd="0" parTransId="{8C7B3A6C-E4AC-4D1A-9483-F8C8DE6FCEFD}" sibTransId="{2D342ADB-EE62-405E-8868-AAB9E5199A1E}"/>
    <dgm:cxn modelId="{D888AE9C-D25F-412B-9FE2-75C3396B8B82}" type="presOf" srcId="{FD02B909-4EBF-4C8B-8A96-C2B71A6B23D0}" destId="{D2091E13-5145-41FF-90B0-0616458E88EE}" srcOrd="0" destOrd="0" presId="urn:microsoft.com/office/officeart/2005/8/layout/radial1"/>
    <dgm:cxn modelId="{9F14DF9F-5274-4705-BF81-D858800CDCDA}" type="presOf" srcId="{766A1B68-4F77-42ED-9467-B67C6EDF2D6D}" destId="{11932492-0EC1-41BF-984F-6C2815038A92}" srcOrd="0" destOrd="0" presId="urn:microsoft.com/office/officeart/2005/8/layout/radial1"/>
    <dgm:cxn modelId="{C5FB5FA0-FC1E-4AE2-836A-459205538583}" type="presOf" srcId="{678ED2D3-241E-427F-B56D-0CB0E5C51B01}" destId="{51DF38E2-CEFD-4502-BE97-4500D64F2F50}" srcOrd="1" destOrd="0" presId="urn:microsoft.com/office/officeart/2005/8/layout/radial1"/>
    <dgm:cxn modelId="{87AF30A5-71CD-4FEC-A0D2-1B2E35872EBF}" type="presOf" srcId="{2C116273-59A6-4ADE-A6FC-295FB8FC4B26}" destId="{CB9879D6-3E65-416D-BD4B-2F1CF625D647}" srcOrd="0" destOrd="0" presId="urn:microsoft.com/office/officeart/2005/8/layout/radial1"/>
    <dgm:cxn modelId="{3D391EA8-382D-49DD-A606-4011C346AC96}" type="presOf" srcId="{4D081256-70DE-440A-8CC2-0C4D3B193E88}" destId="{92D82264-0673-4BD7-8BFC-F2E8CA02C69B}" srcOrd="0" destOrd="0" presId="urn:microsoft.com/office/officeart/2005/8/layout/radial1"/>
    <dgm:cxn modelId="{CC00FBAD-1FCE-4E84-8ED1-1D901989843F}" type="presOf" srcId="{8C7B3A6C-E4AC-4D1A-9483-F8C8DE6FCEFD}" destId="{FDD0220B-246A-4DF1-BAE2-A44302D68BFB}" srcOrd="1" destOrd="0" presId="urn:microsoft.com/office/officeart/2005/8/layout/radial1"/>
    <dgm:cxn modelId="{881BF1AE-4963-4D86-A4D8-14AE7DF064EB}" type="presOf" srcId="{85D989DB-514F-44F9-9FF5-C80E55E61697}" destId="{B6D77B4C-A2AD-4604-9F91-198A36C14E60}" srcOrd="0" destOrd="0" presId="urn:microsoft.com/office/officeart/2005/8/layout/radial1"/>
    <dgm:cxn modelId="{74DA89B7-7090-40A1-9325-183321365BB8}" srcId="{42910CB3-918A-4975-8625-648DC1616F61}" destId="{38502C26-8E75-45D7-82CE-ACAEBC0CF83A}" srcOrd="2" destOrd="0" parTransId="{338AFD2D-B453-41AA-8D6B-0470815A4962}" sibTransId="{BAD263DE-3987-42E6-8540-6E996371DE76}"/>
    <dgm:cxn modelId="{7945E9BB-3CC1-4B68-8EEB-FADDF3B7286E}" type="presOf" srcId="{24670D30-504A-441A-A4AA-B9C5357119CC}" destId="{AE9306F1-0EFE-4503-B2A3-EA4F8795C41E}" srcOrd="0" destOrd="0" presId="urn:microsoft.com/office/officeart/2005/8/layout/radial1"/>
    <dgm:cxn modelId="{1CD00CBD-6A12-4088-B25A-5CCBC892CA93}" type="presOf" srcId="{4D081256-70DE-440A-8CC2-0C4D3B193E88}" destId="{1CAE378D-1179-447B-8CBD-C21A9423DE5F}" srcOrd="1" destOrd="0" presId="urn:microsoft.com/office/officeart/2005/8/layout/radial1"/>
    <dgm:cxn modelId="{157F7AC3-1ACE-46E8-A646-4E9FDBFA3C0B}" type="presOf" srcId="{379DD267-FE83-4E95-88C2-81419AE9CBE7}" destId="{8DFAFB4F-19AD-4CB9-B510-E35BB3811AD9}" srcOrd="0" destOrd="0" presId="urn:microsoft.com/office/officeart/2005/8/layout/radial1"/>
    <dgm:cxn modelId="{26E8CBCA-CE08-452B-97AA-82D4D8030602}" type="presOf" srcId="{3555CDBF-E58E-4733-A6EC-760BE76C1DE2}" destId="{10E3FE61-1CE3-44EC-8920-E82369AA91FC}" srcOrd="1" destOrd="0" presId="urn:microsoft.com/office/officeart/2005/8/layout/radial1"/>
    <dgm:cxn modelId="{BFBD28CC-C846-4B7B-90A1-C09A7C0364FD}" srcId="{42910CB3-918A-4975-8625-648DC1616F61}" destId="{766A1B68-4F77-42ED-9467-B67C6EDF2D6D}" srcOrd="3" destOrd="0" parTransId="{678ED2D3-241E-427F-B56D-0CB0E5C51B01}" sibTransId="{8ED0909E-E650-4A90-8E5D-69070CF273D2}"/>
    <dgm:cxn modelId="{505D86D2-AE62-4AD0-8FE4-256B18D735D1}" type="presOf" srcId="{FC9845B8-18AC-4EA7-ADA8-01EE37A3AD59}" destId="{9E0A6572-5858-46EA-A53A-487F4819F391}" srcOrd="0" destOrd="0" presId="urn:microsoft.com/office/officeart/2005/8/layout/radial1"/>
    <dgm:cxn modelId="{AFABA0E8-6C2E-46FB-9B1F-59D97BAE0749}" type="presOf" srcId="{38502C26-8E75-45D7-82CE-ACAEBC0CF83A}" destId="{90EA47E0-9D29-45E6-B56E-65C15649C44B}" srcOrd="0" destOrd="0" presId="urn:microsoft.com/office/officeart/2005/8/layout/radial1"/>
    <dgm:cxn modelId="{E1286AEF-4AB9-4C9F-A3EE-35DC5BEB067F}" type="presOf" srcId="{F9C78D14-71D3-42DE-B357-2C0F2B668EA5}" destId="{E33C825B-4680-4F55-91FB-9E5E6DDFB2AD}" srcOrd="0" destOrd="0" presId="urn:microsoft.com/office/officeart/2005/8/layout/radial1"/>
    <dgm:cxn modelId="{3B53E2F3-9513-4514-8E18-74A8481E0199}" type="presOf" srcId="{7CA894E3-DA6B-414F-9A2F-8A7C99B90CB6}" destId="{CE5F9DA0-1B3B-4826-A473-1D8FFB001C3B}" srcOrd="0" destOrd="0" presId="urn:microsoft.com/office/officeart/2005/8/layout/radial1"/>
    <dgm:cxn modelId="{8C6E48F5-506F-4F73-8120-EA448DE03A78}" type="presOf" srcId="{66609B59-BF7B-4202-A3FE-DFB1E2864B9E}" destId="{C80CE8B5-41B2-456C-8E16-6686D24A0752}" srcOrd="0" destOrd="0" presId="urn:microsoft.com/office/officeart/2005/8/layout/radial1"/>
    <dgm:cxn modelId="{4A520753-DAA8-42DD-A784-E96D0F2A8661}" type="presParOf" srcId="{C80CE8B5-41B2-456C-8E16-6686D24A0752}" destId="{CBD503AE-47C3-431E-A8C3-CB1217347937}" srcOrd="0" destOrd="0" presId="urn:microsoft.com/office/officeart/2005/8/layout/radial1"/>
    <dgm:cxn modelId="{81DC9FCB-8DD3-4F0C-A260-3AAFB404A2E6}" type="presParOf" srcId="{C80CE8B5-41B2-456C-8E16-6686D24A0752}" destId="{92D82264-0673-4BD7-8BFC-F2E8CA02C69B}" srcOrd="1" destOrd="0" presId="urn:microsoft.com/office/officeart/2005/8/layout/radial1"/>
    <dgm:cxn modelId="{D97288E1-05D9-4470-B53F-DA319B6FF665}" type="presParOf" srcId="{92D82264-0673-4BD7-8BFC-F2E8CA02C69B}" destId="{1CAE378D-1179-447B-8CBD-C21A9423DE5F}" srcOrd="0" destOrd="0" presId="urn:microsoft.com/office/officeart/2005/8/layout/radial1"/>
    <dgm:cxn modelId="{D7DC1031-5DAB-4491-A3B6-ADA8E55985BB}" type="presParOf" srcId="{C80CE8B5-41B2-456C-8E16-6686D24A0752}" destId="{E33C825B-4680-4F55-91FB-9E5E6DDFB2AD}" srcOrd="2" destOrd="0" presId="urn:microsoft.com/office/officeart/2005/8/layout/radial1"/>
    <dgm:cxn modelId="{A8678016-D104-4B0F-B34E-EECDCBB15CA9}" type="presParOf" srcId="{C80CE8B5-41B2-456C-8E16-6686D24A0752}" destId="{8DFAFB4F-19AD-4CB9-B510-E35BB3811AD9}" srcOrd="3" destOrd="0" presId="urn:microsoft.com/office/officeart/2005/8/layout/radial1"/>
    <dgm:cxn modelId="{6746B03B-454D-475F-B076-54DBF93FCA82}" type="presParOf" srcId="{8DFAFB4F-19AD-4CB9-B510-E35BB3811AD9}" destId="{EC9B076A-5FFB-4E45-901E-BAD1EDB8C652}" srcOrd="0" destOrd="0" presId="urn:microsoft.com/office/officeart/2005/8/layout/radial1"/>
    <dgm:cxn modelId="{C8D0C1D1-003C-4539-9D43-B067FF34AEAD}" type="presParOf" srcId="{C80CE8B5-41B2-456C-8E16-6686D24A0752}" destId="{CB9879D6-3E65-416D-BD4B-2F1CF625D647}" srcOrd="4" destOrd="0" presId="urn:microsoft.com/office/officeart/2005/8/layout/radial1"/>
    <dgm:cxn modelId="{9F7D2A8B-E6BB-4F4F-83A9-0AEA4152C665}" type="presParOf" srcId="{C80CE8B5-41B2-456C-8E16-6686D24A0752}" destId="{631918A3-940D-4908-BD5D-03ABEED10F85}" srcOrd="5" destOrd="0" presId="urn:microsoft.com/office/officeart/2005/8/layout/radial1"/>
    <dgm:cxn modelId="{1263A715-5071-49A6-AFDF-B8E750CE2CEE}" type="presParOf" srcId="{631918A3-940D-4908-BD5D-03ABEED10F85}" destId="{1D880C50-2F20-4FEA-A5E4-4FEB76AB5220}" srcOrd="0" destOrd="0" presId="urn:microsoft.com/office/officeart/2005/8/layout/radial1"/>
    <dgm:cxn modelId="{54F4DDCC-C97F-4385-9873-5740AC2F9767}" type="presParOf" srcId="{C80CE8B5-41B2-456C-8E16-6686D24A0752}" destId="{90EA47E0-9D29-45E6-B56E-65C15649C44B}" srcOrd="6" destOrd="0" presId="urn:microsoft.com/office/officeart/2005/8/layout/radial1"/>
    <dgm:cxn modelId="{81DF7171-BE78-492C-8E4D-FC76D5188B8E}" type="presParOf" srcId="{C80CE8B5-41B2-456C-8E16-6686D24A0752}" destId="{65E039EF-72A4-4D9F-8304-3ADBCD48F052}" srcOrd="7" destOrd="0" presId="urn:microsoft.com/office/officeart/2005/8/layout/radial1"/>
    <dgm:cxn modelId="{22CFD43C-9E1E-4FCD-970F-DEE1F5E329C7}" type="presParOf" srcId="{65E039EF-72A4-4D9F-8304-3ADBCD48F052}" destId="{51DF38E2-CEFD-4502-BE97-4500D64F2F50}" srcOrd="0" destOrd="0" presId="urn:microsoft.com/office/officeart/2005/8/layout/radial1"/>
    <dgm:cxn modelId="{3348C272-9F80-4DBE-98BB-476129B36D03}" type="presParOf" srcId="{C80CE8B5-41B2-456C-8E16-6686D24A0752}" destId="{11932492-0EC1-41BF-984F-6C2815038A92}" srcOrd="8" destOrd="0" presId="urn:microsoft.com/office/officeart/2005/8/layout/radial1"/>
    <dgm:cxn modelId="{12623A0F-570A-4889-BD7D-5E4A67077B00}" type="presParOf" srcId="{C80CE8B5-41B2-456C-8E16-6686D24A0752}" destId="{F6C5E56A-668E-415F-BC39-CDD4C8F73C89}" srcOrd="9" destOrd="0" presId="urn:microsoft.com/office/officeart/2005/8/layout/radial1"/>
    <dgm:cxn modelId="{F8E08B26-7144-4729-9304-D84D118B7D9A}" type="presParOf" srcId="{F6C5E56A-668E-415F-BC39-CDD4C8F73C89}" destId="{10E3FE61-1CE3-44EC-8920-E82369AA91FC}" srcOrd="0" destOrd="0" presId="urn:microsoft.com/office/officeart/2005/8/layout/radial1"/>
    <dgm:cxn modelId="{EEC72610-A34F-499D-838F-D13E2AA5BEC0}" type="presParOf" srcId="{C80CE8B5-41B2-456C-8E16-6686D24A0752}" destId="{B6D77B4C-A2AD-4604-9F91-198A36C14E60}" srcOrd="10" destOrd="0" presId="urn:microsoft.com/office/officeart/2005/8/layout/radial1"/>
    <dgm:cxn modelId="{BF31AFF1-B315-4AA7-ABF5-B299A454D804}" type="presParOf" srcId="{C80CE8B5-41B2-456C-8E16-6686D24A0752}" destId="{303BD70E-574B-4A12-9474-C72996E82BC1}" srcOrd="11" destOrd="0" presId="urn:microsoft.com/office/officeart/2005/8/layout/radial1"/>
    <dgm:cxn modelId="{1127C57F-9608-40CD-8385-BDE9D876DE5D}" type="presParOf" srcId="{303BD70E-574B-4A12-9474-C72996E82BC1}" destId="{21D7A019-406F-4088-9B93-017612B309A3}" srcOrd="0" destOrd="0" presId="urn:microsoft.com/office/officeart/2005/8/layout/radial1"/>
    <dgm:cxn modelId="{61553B20-C309-4721-B295-F1AA893417D0}" type="presParOf" srcId="{C80CE8B5-41B2-456C-8E16-6686D24A0752}" destId="{389CA182-DEFA-4829-8E7F-78DB32488B28}" srcOrd="12" destOrd="0" presId="urn:microsoft.com/office/officeart/2005/8/layout/radial1"/>
    <dgm:cxn modelId="{8DFED3C9-22CD-4944-AD02-E8B7B02EA277}" type="presParOf" srcId="{C80CE8B5-41B2-456C-8E16-6686D24A0752}" destId="{9E0A6572-5858-46EA-A53A-487F4819F391}" srcOrd="13" destOrd="0" presId="urn:microsoft.com/office/officeart/2005/8/layout/radial1"/>
    <dgm:cxn modelId="{64722D45-2EA5-46FC-8F68-4502BBF4E25E}" type="presParOf" srcId="{9E0A6572-5858-46EA-A53A-487F4819F391}" destId="{BF07FB32-348F-43DE-9D57-DA447037E10B}" srcOrd="0" destOrd="0" presId="urn:microsoft.com/office/officeart/2005/8/layout/radial1"/>
    <dgm:cxn modelId="{AEDE2D4D-B493-4B79-AD58-D3D9048A66D3}" type="presParOf" srcId="{C80CE8B5-41B2-456C-8E16-6686D24A0752}" destId="{D2091E13-5145-41FF-90B0-0616458E88EE}" srcOrd="14" destOrd="0" presId="urn:microsoft.com/office/officeart/2005/8/layout/radial1"/>
    <dgm:cxn modelId="{2BB58403-89E5-46AE-83C7-5A960E8CFBA5}" type="presParOf" srcId="{C80CE8B5-41B2-456C-8E16-6686D24A0752}" destId="{AE9306F1-0EFE-4503-B2A3-EA4F8795C41E}" srcOrd="15" destOrd="0" presId="urn:microsoft.com/office/officeart/2005/8/layout/radial1"/>
    <dgm:cxn modelId="{1C44D8D0-4ACE-4D31-8944-30212E6BAF4F}" type="presParOf" srcId="{AE9306F1-0EFE-4503-B2A3-EA4F8795C41E}" destId="{7009CD3B-7AC5-4E56-AF06-6987DECDA29D}" srcOrd="0" destOrd="0" presId="urn:microsoft.com/office/officeart/2005/8/layout/radial1"/>
    <dgm:cxn modelId="{25D933FE-3B49-48C2-B1F1-1DBF9E8E8C22}" type="presParOf" srcId="{C80CE8B5-41B2-456C-8E16-6686D24A0752}" destId="{CE5F9DA0-1B3B-4826-A473-1D8FFB001C3B}" srcOrd="16" destOrd="0" presId="urn:microsoft.com/office/officeart/2005/8/layout/radial1"/>
    <dgm:cxn modelId="{8D103AB6-DB68-4A96-AD83-B5E26BBDC419}" type="presParOf" srcId="{C80CE8B5-41B2-456C-8E16-6686D24A0752}" destId="{89599B8D-E71A-48FC-8F71-A70C60165DC5}" srcOrd="17" destOrd="0" presId="urn:microsoft.com/office/officeart/2005/8/layout/radial1"/>
    <dgm:cxn modelId="{675E9B4B-EFBC-4FD7-ADFF-CA33F4A7A8E5}" type="presParOf" srcId="{89599B8D-E71A-48FC-8F71-A70C60165DC5}" destId="{7014CAC0-DDD3-44EF-BDD0-655B927143AA}" srcOrd="0" destOrd="0" presId="urn:microsoft.com/office/officeart/2005/8/layout/radial1"/>
    <dgm:cxn modelId="{229AE716-6633-4DAA-978F-9ADA8E3104CD}" type="presParOf" srcId="{C80CE8B5-41B2-456C-8E16-6686D24A0752}" destId="{2DD97B56-0B48-464E-912B-495753011651}" srcOrd="18" destOrd="0" presId="urn:microsoft.com/office/officeart/2005/8/layout/radial1"/>
    <dgm:cxn modelId="{672D477A-E767-4D6D-BB79-FB725D72AE36}" type="presParOf" srcId="{C80CE8B5-41B2-456C-8E16-6686D24A0752}" destId="{EF1B71C8-42AB-4B0B-95CA-663F63DD6A45}" srcOrd="19" destOrd="0" presId="urn:microsoft.com/office/officeart/2005/8/layout/radial1"/>
    <dgm:cxn modelId="{7B86AA46-D92F-4076-B7BD-147D35BD9019}" type="presParOf" srcId="{EF1B71C8-42AB-4B0B-95CA-663F63DD6A45}" destId="{FDD0220B-246A-4DF1-BAE2-A44302D68BFB}" srcOrd="0" destOrd="0" presId="urn:microsoft.com/office/officeart/2005/8/layout/radial1"/>
    <dgm:cxn modelId="{917C159A-A979-4A5B-9B99-A8BBF8D99D85}" type="presParOf" srcId="{C80CE8B5-41B2-456C-8E16-6686D24A0752}" destId="{B3C06A77-B489-4270-95FD-E704C3F44F97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503AE-47C3-431E-A8C3-CB1217347937}">
      <dsp:nvSpPr>
        <dsp:cNvPr id="0" name=""/>
        <dsp:cNvSpPr/>
      </dsp:nvSpPr>
      <dsp:spPr>
        <a:xfrm>
          <a:off x="3511823" y="2372138"/>
          <a:ext cx="2001082" cy="1974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Advantages of Online Surveys</a:t>
          </a:r>
        </a:p>
      </dsp:txBody>
      <dsp:txXfrm>
        <a:off x="3804875" y="2661308"/>
        <a:ext cx="1414978" cy="1396235"/>
      </dsp:txXfrm>
    </dsp:sp>
    <dsp:sp modelId="{92D82264-0673-4BD7-8BFC-F2E8CA02C69B}">
      <dsp:nvSpPr>
        <dsp:cNvPr id="0" name=""/>
        <dsp:cNvSpPr/>
      </dsp:nvSpPr>
      <dsp:spPr>
        <a:xfrm rot="16200000">
          <a:off x="3973572" y="1820513"/>
          <a:ext cx="1077585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77585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85425" y="1806405"/>
        <a:ext cx="53879" cy="53879"/>
      </dsp:txXfrm>
    </dsp:sp>
    <dsp:sp modelId="{E33C825B-4680-4F55-91FB-9E5E6DDFB2AD}">
      <dsp:nvSpPr>
        <dsp:cNvPr id="0" name=""/>
        <dsp:cNvSpPr/>
      </dsp:nvSpPr>
      <dsp:spPr>
        <a:xfrm>
          <a:off x="3869000" y="7823"/>
          <a:ext cx="1286729" cy="12867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Faster</a:t>
          </a:r>
          <a:endParaRPr lang="en-US" sz="1400" b="1" kern="1200" dirty="0"/>
        </a:p>
      </dsp:txBody>
      <dsp:txXfrm>
        <a:off x="4057437" y="196260"/>
        <a:ext cx="909855" cy="909855"/>
      </dsp:txXfrm>
    </dsp:sp>
    <dsp:sp modelId="{8DFAFB4F-19AD-4CB9-B510-E35BB3811AD9}">
      <dsp:nvSpPr>
        <dsp:cNvPr id="0" name=""/>
        <dsp:cNvSpPr/>
      </dsp:nvSpPr>
      <dsp:spPr>
        <a:xfrm rot="18360000">
          <a:off x="4874167" y="2110140"/>
          <a:ext cx="1073066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73066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3874" y="2096145"/>
        <a:ext cx="53653" cy="53653"/>
      </dsp:txXfrm>
    </dsp:sp>
    <dsp:sp modelId="{CB9879D6-3E65-416D-BD4B-2F1CF625D647}">
      <dsp:nvSpPr>
        <dsp:cNvPr id="0" name=""/>
        <dsp:cNvSpPr/>
      </dsp:nvSpPr>
      <dsp:spPr>
        <a:xfrm>
          <a:off x="5460862" y="525050"/>
          <a:ext cx="1286729" cy="12867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Cheaper</a:t>
          </a:r>
          <a:endParaRPr lang="en-US" sz="1400" b="1" kern="1200" dirty="0"/>
        </a:p>
      </dsp:txBody>
      <dsp:txXfrm>
        <a:off x="5649299" y="713487"/>
        <a:ext cx="909855" cy="909855"/>
      </dsp:txXfrm>
    </dsp:sp>
    <dsp:sp modelId="{631918A3-940D-4908-BD5D-03ABEED10F85}">
      <dsp:nvSpPr>
        <dsp:cNvPr id="0" name=""/>
        <dsp:cNvSpPr/>
      </dsp:nvSpPr>
      <dsp:spPr>
        <a:xfrm rot="20520000">
          <a:off x="5436633" y="2873160"/>
          <a:ext cx="106562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65621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42803" y="2859351"/>
        <a:ext cx="53281" cy="53281"/>
      </dsp:txXfrm>
    </dsp:sp>
    <dsp:sp modelId="{90EA47E0-9D29-45E6-B56E-65C15649C44B}">
      <dsp:nvSpPr>
        <dsp:cNvPr id="0" name=""/>
        <dsp:cNvSpPr/>
      </dsp:nvSpPr>
      <dsp:spPr>
        <a:xfrm>
          <a:off x="6444688" y="1879169"/>
          <a:ext cx="1286729" cy="12867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More accurate</a:t>
          </a:r>
          <a:endParaRPr lang="en-US" sz="1400" b="1" kern="1200" dirty="0"/>
        </a:p>
      </dsp:txBody>
      <dsp:txXfrm>
        <a:off x="6633125" y="2067606"/>
        <a:ext cx="909855" cy="909855"/>
      </dsp:txXfrm>
    </dsp:sp>
    <dsp:sp modelId="{65E039EF-72A4-4D9F-8304-3ADBCD48F052}">
      <dsp:nvSpPr>
        <dsp:cNvPr id="0" name=""/>
        <dsp:cNvSpPr/>
      </dsp:nvSpPr>
      <dsp:spPr>
        <a:xfrm rot="1080000">
          <a:off x="5436633" y="3820027"/>
          <a:ext cx="106562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65621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42803" y="3806219"/>
        <a:ext cx="53281" cy="53281"/>
      </dsp:txXfrm>
    </dsp:sp>
    <dsp:sp modelId="{11932492-0EC1-41BF-984F-6C2815038A92}">
      <dsp:nvSpPr>
        <dsp:cNvPr id="0" name=""/>
        <dsp:cNvSpPr/>
      </dsp:nvSpPr>
      <dsp:spPr>
        <a:xfrm>
          <a:off x="6444688" y="3552953"/>
          <a:ext cx="1286729" cy="12867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Quick to analyse</a:t>
          </a:r>
          <a:endParaRPr lang="en-US" sz="1400" b="1" kern="1200" dirty="0"/>
        </a:p>
      </dsp:txBody>
      <dsp:txXfrm>
        <a:off x="6633125" y="3741390"/>
        <a:ext cx="909855" cy="909855"/>
      </dsp:txXfrm>
    </dsp:sp>
    <dsp:sp modelId="{F6C5E56A-668E-415F-BC39-CDD4C8F73C89}">
      <dsp:nvSpPr>
        <dsp:cNvPr id="0" name=""/>
        <dsp:cNvSpPr/>
      </dsp:nvSpPr>
      <dsp:spPr>
        <a:xfrm rot="3240000">
          <a:off x="4874167" y="4583047"/>
          <a:ext cx="1073066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73066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3874" y="4569052"/>
        <a:ext cx="53653" cy="53653"/>
      </dsp:txXfrm>
    </dsp:sp>
    <dsp:sp modelId="{B6D77B4C-A2AD-4604-9F91-198A36C14E60}">
      <dsp:nvSpPr>
        <dsp:cNvPr id="0" name=""/>
        <dsp:cNvSpPr/>
      </dsp:nvSpPr>
      <dsp:spPr>
        <a:xfrm>
          <a:off x="5460862" y="4907072"/>
          <a:ext cx="1286729" cy="12867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Easy to use for participants</a:t>
          </a:r>
          <a:endParaRPr lang="en-US" sz="1400" b="1" kern="1200" dirty="0"/>
        </a:p>
      </dsp:txBody>
      <dsp:txXfrm>
        <a:off x="5649299" y="5095509"/>
        <a:ext cx="909855" cy="909855"/>
      </dsp:txXfrm>
    </dsp:sp>
    <dsp:sp modelId="{303BD70E-574B-4A12-9474-C72996E82BC1}">
      <dsp:nvSpPr>
        <dsp:cNvPr id="0" name=""/>
        <dsp:cNvSpPr/>
      </dsp:nvSpPr>
      <dsp:spPr>
        <a:xfrm rot="5400000">
          <a:off x="3973572" y="4872674"/>
          <a:ext cx="1077585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77585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85425" y="4858567"/>
        <a:ext cx="53879" cy="53879"/>
      </dsp:txXfrm>
    </dsp:sp>
    <dsp:sp modelId="{389CA182-DEFA-4829-8E7F-78DB32488B28}">
      <dsp:nvSpPr>
        <dsp:cNvPr id="0" name=""/>
        <dsp:cNvSpPr/>
      </dsp:nvSpPr>
      <dsp:spPr>
        <a:xfrm>
          <a:off x="3869000" y="5424299"/>
          <a:ext cx="1286729" cy="12867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Easy to use for researchers</a:t>
          </a:r>
          <a:endParaRPr lang="en-US" sz="1400" b="1" kern="1200" dirty="0"/>
        </a:p>
      </dsp:txBody>
      <dsp:txXfrm>
        <a:off x="4057437" y="5612736"/>
        <a:ext cx="909855" cy="909855"/>
      </dsp:txXfrm>
    </dsp:sp>
    <dsp:sp modelId="{9E0A6572-5858-46EA-A53A-487F4819F391}">
      <dsp:nvSpPr>
        <dsp:cNvPr id="0" name=""/>
        <dsp:cNvSpPr/>
      </dsp:nvSpPr>
      <dsp:spPr>
        <a:xfrm rot="7560000">
          <a:off x="3077495" y="4583047"/>
          <a:ext cx="1073066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73066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587202" y="4569052"/>
        <a:ext cx="53653" cy="53653"/>
      </dsp:txXfrm>
    </dsp:sp>
    <dsp:sp modelId="{D2091E13-5145-41FF-90B0-0616458E88EE}">
      <dsp:nvSpPr>
        <dsp:cNvPr id="0" name=""/>
        <dsp:cNvSpPr/>
      </dsp:nvSpPr>
      <dsp:spPr>
        <a:xfrm>
          <a:off x="2277137" y="4907072"/>
          <a:ext cx="1286729" cy="12867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Easy to style</a:t>
          </a:r>
          <a:endParaRPr lang="en-US" sz="1400" b="1" kern="1200" dirty="0"/>
        </a:p>
      </dsp:txBody>
      <dsp:txXfrm>
        <a:off x="2465574" y="5095509"/>
        <a:ext cx="909855" cy="909855"/>
      </dsp:txXfrm>
    </dsp:sp>
    <dsp:sp modelId="{AE9306F1-0EFE-4503-B2A3-EA4F8795C41E}">
      <dsp:nvSpPr>
        <dsp:cNvPr id="0" name=""/>
        <dsp:cNvSpPr/>
      </dsp:nvSpPr>
      <dsp:spPr>
        <a:xfrm rot="9720000">
          <a:off x="2522475" y="3820027"/>
          <a:ext cx="106562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65621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28645" y="3806219"/>
        <a:ext cx="53281" cy="53281"/>
      </dsp:txXfrm>
    </dsp:sp>
    <dsp:sp modelId="{CE5F9DA0-1B3B-4826-A473-1D8FFB001C3B}">
      <dsp:nvSpPr>
        <dsp:cNvPr id="0" name=""/>
        <dsp:cNvSpPr/>
      </dsp:nvSpPr>
      <dsp:spPr>
        <a:xfrm>
          <a:off x="1293312" y="3552953"/>
          <a:ext cx="1286729" cy="12867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More honest</a:t>
          </a:r>
          <a:endParaRPr lang="en-US" sz="1400" b="1" kern="1200" dirty="0"/>
        </a:p>
      </dsp:txBody>
      <dsp:txXfrm>
        <a:off x="1481749" y="3741390"/>
        <a:ext cx="909855" cy="909855"/>
      </dsp:txXfrm>
    </dsp:sp>
    <dsp:sp modelId="{89599B8D-E71A-48FC-8F71-A70C60165DC5}">
      <dsp:nvSpPr>
        <dsp:cNvPr id="0" name=""/>
        <dsp:cNvSpPr/>
      </dsp:nvSpPr>
      <dsp:spPr>
        <a:xfrm rot="11880000">
          <a:off x="2522475" y="2873160"/>
          <a:ext cx="1065621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65621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28645" y="2859351"/>
        <a:ext cx="53281" cy="53281"/>
      </dsp:txXfrm>
    </dsp:sp>
    <dsp:sp modelId="{2DD97B56-0B48-464E-912B-495753011651}">
      <dsp:nvSpPr>
        <dsp:cNvPr id="0" name=""/>
        <dsp:cNvSpPr/>
      </dsp:nvSpPr>
      <dsp:spPr>
        <a:xfrm>
          <a:off x="1293312" y="1879169"/>
          <a:ext cx="1286729" cy="12867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Mo</a:t>
          </a:r>
          <a:r>
            <a:rPr lang="en-US" sz="1400" b="1" i="0" kern="1200" dirty="0"/>
            <a:t>re selective</a:t>
          </a:r>
          <a:endParaRPr lang="en-ZA" sz="1400" b="1" kern="1200" dirty="0"/>
        </a:p>
      </dsp:txBody>
      <dsp:txXfrm>
        <a:off x="1481749" y="2067606"/>
        <a:ext cx="909855" cy="909855"/>
      </dsp:txXfrm>
    </dsp:sp>
    <dsp:sp modelId="{EF1B71C8-42AB-4B0B-95CA-663F63DD6A45}">
      <dsp:nvSpPr>
        <dsp:cNvPr id="0" name=""/>
        <dsp:cNvSpPr/>
      </dsp:nvSpPr>
      <dsp:spPr>
        <a:xfrm rot="14040000">
          <a:off x="3077495" y="2110140"/>
          <a:ext cx="1073066" cy="25664"/>
        </a:xfrm>
        <a:custGeom>
          <a:avLst/>
          <a:gdLst/>
          <a:ahLst/>
          <a:cxnLst/>
          <a:rect l="0" t="0" r="0" b="0"/>
          <a:pathLst>
            <a:path>
              <a:moveTo>
                <a:pt x="0" y="12832"/>
              </a:moveTo>
              <a:lnTo>
                <a:pt x="1073066" y="128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587202" y="2096145"/>
        <a:ext cx="53653" cy="53653"/>
      </dsp:txXfrm>
    </dsp:sp>
    <dsp:sp modelId="{B3C06A77-B489-4270-95FD-E704C3F44F97}">
      <dsp:nvSpPr>
        <dsp:cNvPr id="0" name=""/>
        <dsp:cNvSpPr/>
      </dsp:nvSpPr>
      <dsp:spPr>
        <a:xfrm>
          <a:off x="2277137" y="525050"/>
          <a:ext cx="1286729" cy="12867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i="0" kern="1200" dirty="0"/>
            <a:t>More flexible</a:t>
          </a:r>
          <a:endParaRPr lang="en-ZA" sz="1400" b="1" kern="1200" dirty="0"/>
        </a:p>
      </dsp:txBody>
      <dsp:txXfrm>
        <a:off x="2465574" y="713487"/>
        <a:ext cx="909855" cy="909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B319-6EFD-4AEE-9C7B-D7A65AA07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E544E-C204-416D-86CC-BDABC8C30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2AEF2-1425-42E7-8B35-2F6A15E0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A95D-7FA1-4ACE-8BDD-6793834A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AD36A-8849-447B-A776-BD124981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3D0C6-34F8-4145-9466-1B3DCA31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669416-44FC-4490-B89D-92CCE8351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7E53D-618C-48E8-A3E0-38F01AF1E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23BCE-DD8D-48D8-AFD6-FA19C35E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1BCED-3137-4A31-9B0F-CF98FEF8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1D868-4F2A-4E69-804F-AA544218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9CAF7-D376-4014-883B-89921F25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E7337-A5AA-4182-A361-C6FA66E66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C31DC-ED97-4F98-BA88-4148E1D3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630BE-38FD-4116-95E7-CA38B26F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841D3-1B77-411A-9A5B-7966783B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6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0E14D-6C64-4A04-9015-06D4D36BF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649E28-3904-45EC-A6FD-DCB5C501D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9F0DA-DCB1-4DC4-935E-6D786A19E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D9B3D-E0F2-4B33-A729-54C4FFF2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A4E0-4A29-4B37-AE8B-E12F405B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93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0DB80-BE2B-4703-BD4D-236A17895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3D4A7-A18F-413A-86DE-F29300E4E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7EEF0-A3B9-4CDF-AB4D-1CF4D4CB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D822-2269-4D4F-8046-E8E12D49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8E22-063F-4665-AC21-EDCA86FF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0718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FA8C-ABCC-4247-B933-0C504A37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97E83-4460-443F-A7EC-21A3D23B9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64F56-A1D8-4F8C-8F6B-C8328F307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81AE-636B-4E5A-8DC6-81900301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D73B4-0DA3-48DE-806A-E747EF5F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5420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2558-FB51-49B6-8100-F79991E1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5E1AD-1C66-4008-BEC6-281C9BD28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2B3A0-35BD-4BCA-89DE-E20DE2EF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FFDC3-E4B9-4C11-B538-B07B6116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458AC-324A-4EE2-9CE4-CD9F1A16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342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929E-2548-45B5-A6DC-26B72F16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A62D9-B015-4DA5-8A30-BD6C1E1CB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FD3AA-BD09-4400-8B6A-C9D3008F7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9A0DD-E03A-4670-AFC3-3B2162DF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636BD-3CD0-41C0-AD90-1D477706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2E924-F9EF-4167-98B7-4A0B2471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333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B61F-9277-436F-A6C2-A2FED971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AE894-F0F2-402F-9AE3-1D2572E08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E8E55-67BF-4EB4-AAAF-C969A7F48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C94D9-C074-4FCC-998E-822394B16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A7B34-1D53-46B8-B8F8-C40707A00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361BC-76B0-4CAC-84B6-4D3C71C9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57BC3-8FAF-4291-9F47-5125FB7C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B2857-73D6-4F12-817A-D0B42E35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8952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B6FC-5FB0-4C62-AD97-345A46A5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2E4F6-8FB0-48E2-9407-D916AE91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91E91-C4E6-4A58-86F5-7989EB2B9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18BCD-85BC-4B2F-A38E-512A9D92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248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A0636-DF20-49A9-8A03-A7E7DC95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3168A-DFF7-4289-B071-8F1562A5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3C198-D26A-49A3-BA44-569BF3AC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879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B319-6EFD-4AEE-9C7B-D7A65AA07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E544E-C204-416D-86CC-BDABC8C30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2AEF2-1425-42E7-8B35-2F6A15E0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A95D-7FA1-4ACE-8BDD-6793834A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AD36A-8849-447B-A776-BD124981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2CD3BF-A286-4052-934A-325137C29DE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584679809"/>
              </p:ext>
            </p:extLst>
          </p:nvPr>
        </p:nvGraphicFramePr>
        <p:xfrm>
          <a:off x="-617" y="0"/>
          <a:ext cx="121944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Slide" r:id="rId3" imgW="6094318" imgH="3427559" progId="PowerPoint.Slide.12">
                  <p:embed/>
                </p:oleObj>
              </mc:Choice>
              <mc:Fallback>
                <p:oleObj name="Slide" r:id="rId3" imgW="6094318" imgH="3427559" progId="PowerPoint.Slide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6484491-844B-478A-B366-58FD62136E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17" y="0"/>
                        <a:ext cx="1219446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246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4B76-8C0F-4A79-9C47-EC3E82DD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70367-6344-4688-ACC3-43C6FCB6B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9BD1A-85BE-4C94-962F-CFD1BA767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27D6-B27B-47D5-BAEC-DE647840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62BB5-A88D-414E-B5DE-713A3DE6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16835-DBE2-474B-826B-C1E51464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1285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CEEB-F71E-401B-9A26-AA1E7DAA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71A99-87B9-4C87-8AD5-DDCD20490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A3294-6783-42B3-95F6-70518D1A5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65EDE-C6AC-4C67-8235-22F27C8E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94AF-1060-4600-A0CE-A68405D1A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E25D9-7D68-470A-AF20-D9914E2B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17031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ED18-9C8C-4D6F-A7DA-D0D12EE3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BA5B2-C07E-4BB1-940D-0CFB01EE2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97D93-CA23-46FD-B707-D5AA804E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C12D-4C23-4908-B552-55E6914A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C48B5-C5E2-4600-BFCF-D1854D3E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39225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059C7-4CE7-4FA0-A09B-962DC93A2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7E4F1-F619-4211-AE52-FF971F0DD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5CD6D-71FB-4AF3-B7D5-CC016C25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26E3D-6018-4FE6-BB50-8AEFD637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D9C5-7C96-4C00-83FF-419E5420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585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5458-E29E-4791-AD22-0658E3D8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44E8C-4CC9-4EF8-859D-475C1AEC3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31267-F27D-43ED-85F9-D872CF76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470E6-9C11-4E9C-BB10-92535611F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FBC90-8D63-407A-8B3D-BCE03D75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5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9B46-0C68-4104-ACD3-19B2C212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6D929-2E37-4A46-8289-8491B9A05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6B489-AD9C-4C7E-B5F5-E31F6436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A4D5B-EAF3-487D-81B9-AC21BEC6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9BC9A-96BA-430F-97F6-7BAF6007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6045-A220-46C2-83EB-CFCAACE2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E576C-8E37-460F-9386-406784528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60870-442A-4F7B-BFBD-05B26E850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A1992-25A9-48B6-82C4-62C90E05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1F702-66F0-48D9-ADD9-EAA374DD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B696A-6645-4041-85BF-3585B405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7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D03C-456F-46B6-A5AB-88AADC97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0245A-3498-4B4A-8B9B-1480BDD3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EEC8B-4BCF-472A-A041-C8449ECC1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41392-2850-48D4-805E-A9AA7A336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0E7E3-62FC-41C9-93D5-2C43F62CD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E106F-49D0-4A67-92A4-38814E63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A840B-A51E-4485-9D72-4CD197E3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EA9FD-1666-401E-931E-8F825F2C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12C5-D8EE-4E97-8F74-76DC0DCF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A5506-B519-4BF3-BCC8-7956C8ED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FED99-FE2A-45D3-9945-09095A3C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B727A-A5B0-4843-995D-1FB659AA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3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DDCC6-5A94-4BF5-A341-4D4516E0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1DD75-C18B-4F79-9714-3CF918CA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EDBE9-3E8E-4C89-8672-48488A37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B275-052D-45B6-8850-D49CE1AE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217-CC21-4627-92CC-0972D13A3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A4C2D-0FF1-4B77-AB8B-E293C1C1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D34AD-E548-41A4-8377-45951D6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2B341-2A72-4AE2-8AF3-E94E14C6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95AD5-5D8A-408A-83AF-805C3F14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C7F818-2D11-4D64-B2C6-7A0A371C71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" y="3174143"/>
            <a:ext cx="3877056" cy="36728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0A034-CC33-4AF4-9D17-C98DBCDE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DAB5F-4FDE-49C3-B496-B20EE2542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16064-6C69-4842-AD8A-E33320DE2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7E584-7089-40B0-9F6A-EEBF15ABAB43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C7F84-BF8E-4BE3-B004-14CADB59C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DB0E-FBFE-4B38-9632-16D999C7D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C3436-A0D0-4B5C-A332-2292550EAB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43618-5749-4C27-888E-60F8B46FF6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21" y="21630"/>
            <a:ext cx="1335024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30E47-02D5-4B30-AF30-B1B22911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D87DE-EA35-46A8-A654-EEC0BDF40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221DB-1D4C-4047-89B7-5FDBAFC1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B4183-4B02-4D0B-9C7F-B28923D1D347}" type="datetimeFigureOut">
              <a:rPr lang="en-ZA" smtClean="0"/>
              <a:t>2018/06/13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04717-4C89-4369-98C8-2588DEBA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4DB5F-581A-48B7-91C3-5B390B411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C4D73-5F46-49D6-9033-61CC07B1F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653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B46324-B672-468D-9DEE-25D353E18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3" r="30733" b="2"/>
          <a:stretch/>
        </p:blipFill>
        <p:spPr>
          <a:xfrm>
            <a:off x="144783" y="504730"/>
            <a:ext cx="3810512" cy="5678155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85F3E-8252-4EBB-A0DE-C9F6EC23E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2" r="19743"/>
          <a:stretch/>
        </p:blipFill>
        <p:spPr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F911B4-2687-4C72-8766-8F51CD5D3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02" r="7277" b="-1"/>
          <a:stretch/>
        </p:blipFill>
        <p:spPr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8839F-848C-40A7-894F-82A319E8C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544" y="3504282"/>
            <a:ext cx="5661310" cy="1363215"/>
          </a:xfrm>
        </p:spPr>
        <p:txBody>
          <a:bodyPr anchor="t">
            <a:noAutofit/>
          </a:bodyPr>
          <a:lstStyle/>
          <a:p>
            <a:r>
              <a:rPr lang="en-US" sz="3200" b="1" dirty="0" err="1"/>
              <a:t>Agri</a:t>
            </a:r>
            <a:r>
              <a:rPr lang="en-US" sz="3200" b="1" dirty="0"/>
              <a:t> Human Capital Mini Summit</a:t>
            </a:r>
            <a:br>
              <a:rPr lang="en-US" sz="3200" dirty="0"/>
            </a:br>
            <a:br>
              <a:rPr lang="en-US" sz="3200" dirty="0"/>
            </a:br>
            <a:r>
              <a:rPr lang="en-ZA" sz="3200" dirty="0"/>
              <a:t>Keeping your finger on the pulse of your workforce</a:t>
            </a:r>
            <a:br>
              <a:rPr lang="en-ZA" sz="3200" dirty="0"/>
            </a:br>
            <a:br>
              <a:rPr lang="en-ZA" sz="3200" dirty="0"/>
            </a:br>
            <a:endParaRPr lang="en-ZA" sz="3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CFD622-4975-434D-BF88-6B791F008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492" y="4867497"/>
            <a:ext cx="1972117" cy="1830867"/>
          </a:xfrm>
          <a:prstGeom prst="rect">
            <a:avLst/>
          </a:prstGeom>
        </p:spPr>
      </p:pic>
      <p:sp>
        <p:nvSpPr>
          <p:cNvPr id="23" name="Subtitle 4">
            <a:extLst>
              <a:ext uri="{FF2B5EF4-FFF2-40B4-BE49-F238E27FC236}">
                <a16:creationId xmlns:a16="http://schemas.microsoft.com/office/drawing/2014/main" id="{8A7822DB-5434-470D-A69F-A3C6313207D5}"/>
              </a:ext>
            </a:extLst>
          </p:cNvPr>
          <p:cNvSpPr txBox="1">
            <a:spLocks/>
          </p:cNvSpPr>
          <p:nvPr/>
        </p:nvSpPr>
        <p:spPr>
          <a:xfrm>
            <a:off x="5710463" y="5863261"/>
            <a:ext cx="2345635" cy="479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June 2018</a:t>
            </a:r>
          </a:p>
        </p:txBody>
      </p:sp>
    </p:spTree>
    <p:extLst>
      <p:ext uri="{BB962C8B-B14F-4D97-AF65-F5344CB8AC3E}">
        <p14:creationId xmlns:p14="http://schemas.microsoft.com/office/powerpoint/2010/main" val="522520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7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8634" y="92765"/>
            <a:ext cx="9168879" cy="646706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ZA" sz="4400" dirty="0">
                <a:latin typeface="+mj-lt"/>
                <a:ea typeface="+mj-ea"/>
                <a:cs typeface="+mj-cs"/>
              </a:rPr>
              <a:t>New behaviours rapidly entering </a:t>
            </a:r>
          </a:p>
          <a:p>
            <a:pPr marL="0" lvl="0" indent="0" algn="ctr">
              <a:buNone/>
            </a:pPr>
            <a:r>
              <a:rPr lang="en-ZA" sz="4400" dirty="0">
                <a:latin typeface="+mj-lt"/>
                <a:ea typeface="+mj-ea"/>
                <a:cs typeface="+mj-cs"/>
              </a:rPr>
              <a:t>our organisation</a:t>
            </a:r>
          </a:p>
          <a:p>
            <a:pPr lvl="0"/>
            <a:r>
              <a:rPr lang="en-ZA" dirty="0">
                <a:solidFill>
                  <a:prstClr val="black"/>
                </a:solidFill>
              </a:rPr>
              <a:t>Public lifestyle </a:t>
            </a:r>
          </a:p>
          <a:p>
            <a:pPr lvl="0"/>
            <a:r>
              <a:rPr lang="en-ZA" dirty="0">
                <a:solidFill>
                  <a:prstClr val="black"/>
                </a:solidFill>
              </a:rPr>
              <a:t>Social media</a:t>
            </a:r>
          </a:p>
          <a:p>
            <a:pPr lvl="0"/>
            <a:r>
              <a:rPr lang="en-ZA" dirty="0">
                <a:solidFill>
                  <a:prstClr val="black"/>
                </a:solidFill>
              </a:rPr>
              <a:t>Every aspect of the business behaviour has changed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Share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Communicate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Collaborate platforms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Teach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Learn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Find Information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Access Technology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ZA" dirty="0">
                <a:solidFill>
                  <a:prstClr val="black"/>
                </a:solidFill>
              </a:rPr>
              <a:t>Create content</a:t>
            </a:r>
          </a:p>
        </p:txBody>
      </p:sp>
    </p:spTree>
    <p:extLst>
      <p:ext uri="{BB962C8B-B14F-4D97-AF65-F5344CB8AC3E}">
        <p14:creationId xmlns:p14="http://schemas.microsoft.com/office/powerpoint/2010/main" val="176485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7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92765"/>
            <a:ext cx="10270435" cy="6467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4400" dirty="0">
                <a:latin typeface="+mj-lt"/>
                <a:ea typeface="+mj-ea"/>
                <a:cs typeface="+mj-cs"/>
              </a:rPr>
              <a:t>People analytics </a:t>
            </a:r>
          </a:p>
          <a:p>
            <a:pPr marL="0" indent="0" algn="ctr">
              <a:buNone/>
            </a:pPr>
            <a:endParaRPr lang="en-ZA" sz="1200" dirty="0">
              <a:latin typeface="+mj-lt"/>
              <a:ea typeface="+mj-ea"/>
              <a:cs typeface="+mj-cs"/>
            </a:endParaRPr>
          </a:p>
          <a:p>
            <a:pPr lvl="1"/>
            <a:r>
              <a:rPr lang="en-ZA" sz="2800" dirty="0">
                <a:solidFill>
                  <a:prstClr val="black"/>
                </a:solidFill>
              </a:rPr>
              <a:t>HR Analytics is the use of people-data in analytical processes to solve business problems. HR Analytics use both people-data, collected by HR systems (e.g. payroll, absence management), and business information (e.g. operations performance data)</a:t>
            </a:r>
          </a:p>
          <a:p>
            <a:pPr marL="457200" lvl="1" indent="0">
              <a:buNone/>
            </a:pPr>
            <a:endParaRPr lang="en-ZA" sz="2800" dirty="0">
              <a:solidFill>
                <a:prstClr val="black"/>
              </a:solidFill>
            </a:endParaRPr>
          </a:p>
          <a:p>
            <a:pPr lvl="1"/>
            <a:r>
              <a:rPr lang="en-ZA" sz="2800" dirty="0">
                <a:solidFill>
                  <a:prstClr val="black"/>
                </a:solidFill>
              </a:rPr>
              <a:t>Big data</a:t>
            </a:r>
          </a:p>
          <a:p>
            <a:pPr lvl="1"/>
            <a:endParaRPr lang="en-ZA" sz="2800" dirty="0">
              <a:solidFill>
                <a:prstClr val="black"/>
              </a:solidFill>
            </a:endParaRPr>
          </a:p>
          <a:p>
            <a:pPr lvl="1"/>
            <a:r>
              <a:rPr lang="en-ZA" sz="2800" dirty="0">
                <a:solidFill>
                  <a:prstClr val="black"/>
                </a:solidFill>
              </a:rPr>
              <a:t>Wearable devices</a:t>
            </a:r>
          </a:p>
          <a:p>
            <a:pPr lvl="1"/>
            <a:endParaRPr lang="en-ZA" sz="2800" dirty="0">
              <a:solidFill>
                <a:prstClr val="black"/>
              </a:solidFill>
            </a:endParaRPr>
          </a:p>
          <a:p>
            <a:pPr lvl="1"/>
            <a:r>
              <a:rPr lang="en-ZA" sz="2800" dirty="0">
                <a:solidFill>
                  <a:prstClr val="black"/>
                </a:solidFill>
              </a:rPr>
              <a:t>Cloud computing </a:t>
            </a:r>
          </a:p>
        </p:txBody>
      </p:sp>
    </p:spTree>
    <p:extLst>
      <p:ext uri="{BB962C8B-B14F-4D97-AF65-F5344CB8AC3E}">
        <p14:creationId xmlns:p14="http://schemas.microsoft.com/office/powerpoint/2010/main" val="212691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age result for millennials">
            <a:extLst>
              <a:ext uri="{FF2B5EF4-FFF2-40B4-BE49-F238E27FC236}">
                <a16:creationId xmlns:a16="http://schemas.microsoft.com/office/drawing/2014/main" id="{735DDA11-BE38-4066-9C7B-30C654F70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r="46264" b="1"/>
          <a:stretch/>
        </p:blipFill>
        <p:spPr bwMode="auto">
          <a:xfrm>
            <a:off x="0" y="413156"/>
            <a:ext cx="393342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BE69F-3751-44A9-82E6-0CD820B2D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8029" r="20102"/>
          <a:stretch/>
        </p:blipFill>
        <p:spPr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E21D85FC-CD33-46C2-853C-6BBF48CF5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r="17300" b="-2"/>
          <a:stretch/>
        </p:blipFill>
        <p:spPr bwMode="auto"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CE70B8-F658-4AE0-A794-68998AB46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4406" y="4022705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/>
              <a:t>3. Millennials </a:t>
            </a:r>
            <a:endParaRPr lang="en-US" sz="4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0C07D-9FFB-422C-A992-A29F2DB42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492" y="4867497"/>
            <a:ext cx="1972117" cy="18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47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7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4898" y="92765"/>
            <a:ext cx="9690490" cy="646706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ZA" sz="4400" dirty="0">
                <a:solidFill>
                  <a:prstClr val="black"/>
                </a:solidFill>
                <a:latin typeface="Calibri Light" panose="020F0302020204030204"/>
              </a:rPr>
              <a:t>Millennials </a:t>
            </a:r>
          </a:p>
          <a:p>
            <a:r>
              <a:rPr lang="en-ZA" sz="2600" dirty="0">
                <a:solidFill>
                  <a:prstClr val="black"/>
                </a:solidFill>
              </a:rPr>
              <a:t>What and who are the Millennials?</a:t>
            </a:r>
          </a:p>
          <a:p>
            <a:endParaRPr lang="en-ZA" sz="2600" dirty="0">
              <a:solidFill>
                <a:prstClr val="black"/>
              </a:solidFill>
            </a:endParaRPr>
          </a:p>
          <a:p>
            <a:pPr lvl="0"/>
            <a:r>
              <a:rPr lang="en-ZA" sz="2600" dirty="0">
                <a:solidFill>
                  <a:prstClr val="black"/>
                </a:solidFill>
              </a:rPr>
              <a:t>Why Millennials?</a:t>
            </a:r>
          </a:p>
          <a:p>
            <a:pPr lvl="0"/>
            <a:endParaRPr lang="en-ZA" sz="2600" dirty="0">
              <a:solidFill>
                <a:prstClr val="black"/>
              </a:solidFill>
            </a:endParaRPr>
          </a:p>
          <a:p>
            <a:pPr lvl="0"/>
            <a:r>
              <a:rPr lang="en-ZA" sz="2600" dirty="0">
                <a:solidFill>
                  <a:prstClr val="black"/>
                </a:solidFill>
              </a:rPr>
              <a:t>Key qualities of millennials</a:t>
            </a:r>
          </a:p>
        </p:txBody>
      </p:sp>
      <p:pic>
        <p:nvPicPr>
          <p:cNvPr id="12290" name="Picture 2" descr="Image result for millennials">
            <a:extLst>
              <a:ext uri="{FF2B5EF4-FFF2-40B4-BE49-F238E27FC236}">
                <a16:creationId xmlns:a16="http://schemas.microsoft.com/office/drawing/2014/main" id="{345BBCA2-53D7-4CC1-8E45-6C368C5B1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9"/>
          <a:stretch/>
        </p:blipFill>
        <p:spPr bwMode="auto">
          <a:xfrm>
            <a:off x="3890852" y="3659396"/>
            <a:ext cx="7620000" cy="21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64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7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457" y="92765"/>
            <a:ext cx="10095931" cy="646706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ZA" sz="4400" dirty="0">
                <a:solidFill>
                  <a:prstClr val="black"/>
                </a:solidFill>
                <a:latin typeface="Calibri Light" panose="020F0302020204030204"/>
              </a:rPr>
              <a:t>Millennials </a:t>
            </a:r>
          </a:p>
          <a:p>
            <a:r>
              <a:rPr lang="en-ZA" sz="2600" dirty="0">
                <a:solidFill>
                  <a:prstClr val="black"/>
                </a:solidFill>
              </a:rPr>
              <a:t>How to attract Millennial professionals</a:t>
            </a:r>
          </a:p>
          <a:p>
            <a:endParaRPr lang="en-ZA" sz="2600" dirty="0">
              <a:solidFill>
                <a:prstClr val="black"/>
              </a:solidFill>
            </a:endParaRPr>
          </a:p>
          <a:p>
            <a:r>
              <a:rPr lang="en-ZA" sz="2600" dirty="0">
                <a:solidFill>
                  <a:prstClr val="black"/>
                </a:solidFill>
              </a:rPr>
              <a:t>What matters most to Millennials when starting a new job?</a:t>
            </a:r>
          </a:p>
          <a:p>
            <a:endParaRPr lang="en-ZA" sz="2600" dirty="0">
              <a:solidFill>
                <a:prstClr val="black"/>
              </a:solidFill>
            </a:endParaRPr>
          </a:p>
          <a:p>
            <a:r>
              <a:rPr lang="en-ZA" sz="2600" dirty="0">
                <a:solidFill>
                  <a:prstClr val="black"/>
                </a:solidFill>
              </a:rPr>
              <a:t>What does it take to retain Millennial professionals?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065C3-B824-41E9-8CB6-19B3A2B8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302" y="3855562"/>
            <a:ext cx="9575270" cy="25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2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70" y="101448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2370" y="92765"/>
            <a:ext cx="9863018" cy="646706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ZA" sz="4400" dirty="0">
                <a:solidFill>
                  <a:prstClr val="black"/>
                </a:solidFill>
                <a:latin typeface="Calibri Light" panose="020F0302020204030204"/>
              </a:rPr>
              <a:t>Millennials </a:t>
            </a:r>
          </a:p>
          <a:p>
            <a:pPr marL="0" lvl="0" indent="0" algn="ctr">
              <a:buNone/>
            </a:pPr>
            <a:endParaRPr lang="en-ZA" sz="160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ZA" sz="2600" dirty="0">
                <a:solidFill>
                  <a:prstClr val="black"/>
                </a:solidFill>
              </a:rPr>
              <a:t>How to develop Millennials into future business leaders</a:t>
            </a:r>
          </a:p>
          <a:p>
            <a:endParaRPr lang="en-ZA" sz="2600" dirty="0">
              <a:solidFill>
                <a:prstClr val="black"/>
              </a:solidFill>
            </a:endParaRPr>
          </a:p>
          <a:p>
            <a:r>
              <a:rPr lang="en-ZA" sz="2600" dirty="0">
                <a:solidFill>
                  <a:prstClr val="black"/>
                </a:solidFill>
              </a:rPr>
              <a:t>What role does technology play in attracting and retaining Millennial professionals?</a:t>
            </a:r>
          </a:p>
          <a:p>
            <a:endParaRPr lang="en-ZA" sz="2600" dirty="0">
              <a:solidFill>
                <a:prstClr val="black"/>
              </a:solidFill>
            </a:endParaRPr>
          </a:p>
          <a:p>
            <a:r>
              <a:rPr lang="en-ZA" sz="2600" dirty="0">
                <a:solidFill>
                  <a:prstClr val="black"/>
                </a:solidFill>
              </a:rPr>
              <a:t>Tips on managing Millennials</a:t>
            </a:r>
          </a:p>
        </p:txBody>
      </p:sp>
      <p:pic>
        <p:nvPicPr>
          <p:cNvPr id="10242" name="Picture 2" descr="Image result for royal wedding photo of old lady enjoying the moment and young people smartphones">
            <a:extLst>
              <a:ext uri="{FF2B5EF4-FFF2-40B4-BE49-F238E27FC236}">
                <a16:creationId xmlns:a16="http://schemas.microsoft.com/office/drawing/2014/main" id="{CF439B96-372C-43C6-89A7-6792F0FFF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/>
          <a:stretch/>
        </p:blipFill>
        <p:spPr bwMode="auto">
          <a:xfrm>
            <a:off x="7156174" y="3008645"/>
            <a:ext cx="3786050" cy="32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736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AB5A3-3A3A-4F7C-BAA7-564107D46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1" y="1203251"/>
            <a:ext cx="3869628" cy="17316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CE013AC-3344-4635-98FD-7A27EDE2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725" y="1203251"/>
            <a:ext cx="3423916" cy="225122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BAD283-5152-4F08-8EBD-775B2E37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61" y="4858397"/>
            <a:ext cx="10172038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4. Online Survey Technology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1AEFA-76E8-42E5-A3E5-0EBDDE18805E}"/>
              </a:ext>
            </a:extLst>
          </p:cNvPr>
          <p:cNvSpPr/>
          <p:nvPr/>
        </p:nvSpPr>
        <p:spPr>
          <a:xfrm>
            <a:off x="4211296" y="760741"/>
            <a:ext cx="3942103" cy="2803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prstClr val="black"/>
                </a:solidFill>
              </a:rPr>
              <a:t>Why surveys are important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prstClr val="black"/>
                </a:solidFill>
              </a:rPr>
              <a:t>Advantages of online surveys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prstClr val="black"/>
                </a:solidFill>
              </a:rPr>
              <a:t>Different types of HR surveys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prstClr val="black"/>
                </a:solidFill>
              </a:rPr>
              <a:t>Practical Demonstration: Peritum Survey 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DE46F-0DDA-43A7-9F3D-EEC9A6CE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366" y="4642747"/>
            <a:ext cx="197527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0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33CCA88-A624-4B2B-B0D3-D6149D84F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367312"/>
              </p:ext>
            </p:extLst>
          </p:nvPr>
        </p:nvGraphicFramePr>
        <p:xfrm>
          <a:off x="2080591" y="139148"/>
          <a:ext cx="9024730" cy="671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93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D503AE-47C3-431E-A8C3-CB1217347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D82264-0673-4BD7-8BFC-F2E8CA02C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3C825B-4680-4F55-91FB-9E5E6DDFB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FAFB4F-19AD-4CB9-B510-E35BB3811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9879D6-3E65-416D-BD4B-2F1CF625D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1918A3-940D-4908-BD5D-03ABEED10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EA47E0-9D29-45E6-B56E-65C15649C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E039EF-72A4-4D9F-8304-3ADBCD48F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932492-0EC1-41BF-984F-6C281503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C5E56A-668E-415F-BC39-CDD4C8F73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D77B4C-A2AD-4604-9F91-198A36C14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3BD70E-574B-4A12-9474-C72996E8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CA182-DEFA-4829-8E7F-78DB32488B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0A6572-5858-46EA-A53A-487F4819F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091E13-5145-41FF-90B0-0616458E8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9306F1-0EFE-4503-B2A3-EA4F8795C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5F9DA0-1B3B-4826-A473-1D8FFB001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99B8D-E71A-48FC-8F71-A70C60165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D97B56-0B48-464E-912B-495753011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1B71C8-42AB-4B0B-95CA-663F63DD6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C06A77-B489-4270-95FD-E704C3F44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3D1B0F-C22D-43FE-AC49-0DE44C62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dirty="0"/>
              <a:t>Employees’ &amp; clients’ experiences </a:t>
            </a:r>
            <a:br>
              <a:rPr lang="en-ZA" dirty="0"/>
            </a:br>
            <a:r>
              <a:rPr lang="en-ZA" dirty="0"/>
              <a:t>Keeping your finger on the pulse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DDFD20-6CD3-4539-A385-817D1E3C0BDC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>
              <a:lnSpc>
                <a:spcPct val="110000"/>
              </a:lnSpc>
            </a:pPr>
            <a:r>
              <a:rPr lang="en-GB" sz="8000" b="0" dirty="0">
                <a:solidFill>
                  <a:prstClr val="black"/>
                </a:solidFill>
              </a:rPr>
              <a:t>Different types of HR Surveys 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Attitude Surveys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Opinion Surveys 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Satisfaction Surveys 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Engagement Surveys 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Performance Appraisal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360 Surveys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Organizational Assessment Surveys 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Employer Improvement Surveys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Exit Surveys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Employee Benefits Surveys </a:t>
            </a:r>
          </a:p>
          <a:p>
            <a:pPr marL="1314450" lvl="1" indent="-8572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7200" b="0" dirty="0">
                <a:solidFill>
                  <a:prstClr val="black"/>
                </a:solidFill>
              </a:rPr>
              <a:t>Professional Development Surveys</a:t>
            </a:r>
            <a:endParaRPr lang="en-GB" sz="4800" b="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464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55FFF17-D3D5-4F58-BA56-54EA901CE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D3C3F-7A29-47D4-8575-04D52FAA0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827" y="1489706"/>
            <a:ext cx="4448774" cy="4126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4DC20-10EB-421D-B955-F1523A9F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4348" y="588927"/>
            <a:ext cx="7292850" cy="404241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3600" b="1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Practical Demonstration: </a:t>
            </a:r>
            <a:br>
              <a:rPr lang="en-GB" sz="3600" b="1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GB" sz="3600" b="1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Peritum Survey Technology</a:t>
            </a:r>
            <a:br>
              <a:rPr lang="en-GB" sz="24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GB" sz="2400" kern="1200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7636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700CA-A4F9-4195-9E7F-B8409329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27FAB6-1A8A-4E9E-B766-847FE848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773"/>
            <a:ext cx="11353800" cy="4351338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Artificial Intelligence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Mobility/Globalisation/New Behaviours rapidly entering our organisation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Millennials   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Survey Technology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1614406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42B0-9405-40B7-A969-35211613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5. Conclusion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056400D-252E-421E-9DE1-9DF11184C5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73057" y="1690687"/>
            <a:ext cx="4980161" cy="49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4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3FE9F-9001-4685-9CA3-BDEE42D92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338" y="394886"/>
            <a:ext cx="4429849" cy="24960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89A506C-9D26-4F56-9829-EEB061403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67" y="3760605"/>
            <a:ext cx="4394320" cy="27025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6CD95A-8C1E-4D0D-8568-16D415AC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604" y="1053042"/>
            <a:ext cx="4458424" cy="306835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1.  Artificial Intelligence 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3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589EE3-9BA9-4AFD-AD71-CEB9F22B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6499"/>
            <a:ext cx="10515600" cy="1325563"/>
          </a:xfrm>
        </p:spPr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D55AA-C421-47E8-8541-0EFE89200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482" y="1690688"/>
            <a:ext cx="11352212" cy="368458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theory and development of computer systems, able to perform tasks, normally require human intelligence, such as visual perception, speech recognition, decision-making, and translation between languages.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Merriam-Webster defines artificial intelligence this way: “A branch of computer science dealing with the simulation of intelligent behaviour in computers; The capability of a machine to imitate intelligent human behaviour”.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6" name="Picture 6" descr="Image result for â¢ Solving climate change ai">
            <a:extLst>
              <a:ext uri="{FF2B5EF4-FFF2-40B4-BE49-F238E27FC236}">
                <a16:creationId xmlns:a16="http://schemas.microsoft.com/office/drawing/2014/main" id="{3802621D-D658-4BC0-8CA9-1DC8D3582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 r="-1" b="922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â¢ Automated Transportation">
            <a:extLst>
              <a:ext uri="{FF2B5EF4-FFF2-40B4-BE49-F238E27FC236}">
                <a16:creationId xmlns:a16="http://schemas.microsoft.com/office/drawing/2014/main" id="{B1BE37EC-EFD2-4066-951C-BDF63F9A2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 r="2" b="3691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Image result for Cyborg Technology">
            <a:extLst>
              <a:ext uri="{FF2B5EF4-FFF2-40B4-BE49-F238E27FC236}">
                <a16:creationId xmlns:a16="http://schemas.microsoft.com/office/drawing/2014/main" id="{28A93260-529A-48DD-B246-869FE3F34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r="10599" b="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589EE3-9BA9-4AFD-AD71-CEB9F22B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Artificial Intelligence  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692022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03CF-EF87-4FA7-8D63-D7CDEBEE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365125"/>
            <a:ext cx="10190921" cy="1325563"/>
          </a:xfrm>
        </p:spPr>
        <p:txBody>
          <a:bodyPr>
            <a:normAutofit/>
          </a:bodyPr>
          <a:lstStyle/>
          <a:p>
            <a:r>
              <a:rPr lang="en-ZA" dirty="0"/>
              <a:t>Artificial Intelligence (AI) is reshaping the way that companies manage their workforce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EEF00-882A-478D-A83D-2315F3F7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870" y="1982235"/>
            <a:ext cx="10626518" cy="4498975"/>
          </a:xfrm>
        </p:spPr>
        <p:txBody>
          <a:bodyPr>
            <a:normAutofit lnSpcReduction="10000"/>
          </a:bodyPr>
          <a:lstStyle/>
          <a:p>
            <a:r>
              <a:rPr lang="en-ZA" dirty="0"/>
              <a:t>Talent Acquisition</a:t>
            </a:r>
          </a:p>
          <a:p>
            <a:endParaRPr lang="en-ZA" dirty="0"/>
          </a:p>
          <a:p>
            <a:r>
              <a:rPr lang="en-ZA" dirty="0"/>
              <a:t>Onboarding</a:t>
            </a:r>
          </a:p>
          <a:p>
            <a:endParaRPr lang="en-ZA" dirty="0"/>
          </a:p>
          <a:p>
            <a:r>
              <a:rPr lang="en-ZA" dirty="0"/>
              <a:t>Training</a:t>
            </a:r>
          </a:p>
          <a:p>
            <a:endParaRPr lang="en-ZA" dirty="0"/>
          </a:p>
          <a:p>
            <a:r>
              <a:rPr lang="en-ZA" dirty="0"/>
              <a:t>Performance Analysis</a:t>
            </a:r>
          </a:p>
          <a:p>
            <a:endParaRPr lang="en-ZA" dirty="0"/>
          </a:p>
          <a:p>
            <a:r>
              <a:rPr lang="en-ZA" dirty="0"/>
              <a:t>Retention</a:t>
            </a:r>
          </a:p>
        </p:txBody>
      </p:sp>
    </p:spTree>
    <p:extLst>
      <p:ext uri="{BB962C8B-B14F-4D97-AF65-F5344CB8AC3E}">
        <p14:creationId xmlns:p14="http://schemas.microsoft.com/office/powerpoint/2010/main" val="34699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Image result for Globalisation hr">
            <a:extLst>
              <a:ext uri="{FF2B5EF4-FFF2-40B4-BE49-F238E27FC236}">
                <a16:creationId xmlns:a16="http://schemas.microsoft.com/office/drawing/2014/main" id="{41D8BD54-CE12-4C8C-A3E4-09BFE1BE3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2" b="-2"/>
          <a:stretch/>
        </p:blipFill>
        <p:spPr bwMode="auto"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B57AFB3-0BBF-40F8-8EBC-19283A5A7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01" r="18130" b="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mage result for analytics">
            <a:extLst>
              <a:ext uri="{FF2B5EF4-FFF2-40B4-BE49-F238E27FC236}">
                <a16:creationId xmlns:a16="http://schemas.microsoft.com/office/drawing/2014/main" id="{1F8DD33B-6996-43DA-8FC7-0D97D7824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17927" b="-3"/>
          <a:stretch/>
        </p:blipFill>
        <p:spPr bwMode="auto"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0" descr="Image result for bitcoin">
            <a:extLst>
              <a:ext uri="{FF2B5EF4-FFF2-40B4-BE49-F238E27FC236}">
                <a16:creationId xmlns:a16="http://schemas.microsoft.com/office/drawing/2014/main" id="{885DAB0A-1BD0-4599-A0C3-047FF9BC9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1" r="32111" b="2"/>
          <a:stretch/>
        </p:blipFill>
        <p:spPr bwMode="auto">
          <a:xfrm>
            <a:off x="8901762" y="-4331"/>
            <a:ext cx="3290237" cy="3637759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54911-4F34-4CA3-B029-CEE37833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226" y="3945418"/>
            <a:ext cx="7240313" cy="18010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GB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Mobility, </a:t>
            </a:r>
            <a:r>
              <a:rPr lang="en-GB" b="1" dirty="0"/>
              <a:t>g</a:t>
            </a:r>
            <a:r>
              <a:rPr lang="en-GB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lobalization,</a:t>
            </a:r>
            <a:r>
              <a:rPr lang="en-GB" b="1" dirty="0"/>
              <a:t> and</a:t>
            </a:r>
            <a:br>
              <a:rPr lang="en-GB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GB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behaviours rapidly entering our organisation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F00860-0BE0-42C5-B1ED-A59B98F5A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987" y="4973358"/>
            <a:ext cx="1972117" cy="18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0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7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99404" y="92765"/>
            <a:ext cx="8637292" cy="64670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ZA" sz="4400" dirty="0">
                <a:latin typeface="+mj-lt"/>
                <a:ea typeface="+mj-ea"/>
                <a:cs typeface="+mj-cs"/>
              </a:rPr>
              <a:t>Globalisation </a:t>
            </a:r>
          </a:p>
          <a:p>
            <a:pPr marL="0" indent="0">
              <a:buNone/>
            </a:pPr>
            <a:endParaRPr lang="en-ZA" sz="1600" dirty="0">
              <a:latin typeface="+mj-lt"/>
              <a:ea typeface="+mj-ea"/>
              <a:cs typeface="+mj-cs"/>
            </a:endParaRPr>
          </a:p>
          <a:p>
            <a:r>
              <a:rPr lang="en-ZA" dirty="0"/>
              <a:t>Language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dirty="0"/>
              <a:t>Culture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dirty="0"/>
              <a:t>Currency</a:t>
            </a:r>
          </a:p>
          <a:p>
            <a:endParaRPr lang="en-ZA" dirty="0"/>
          </a:p>
          <a:p>
            <a:r>
              <a:rPr lang="en-ZA" dirty="0"/>
              <a:t>Where you are physically located</a:t>
            </a:r>
          </a:p>
          <a:p>
            <a:endParaRPr lang="en-ZA" dirty="0"/>
          </a:p>
          <a:p>
            <a:r>
              <a:rPr lang="en-ZA" dirty="0"/>
              <a:t>Tap into talent anywhere in the world</a:t>
            </a:r>
          </a:p>
          <a:p>
            <a:endParaRPr lang="en-ZA" dirty="0"/>
          </a:p>
          <a:p>
            <a:pPr marL="0" indent="0">
              <a:buNone/>
            </a:pPr>
            <a:r>
              <a:rPr lang="en-ZA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298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ED35-5596-4ABF-9226-1CE97A3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27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ZA" sz="6000" dirty="0"/>
            </a:br>
            <a:endParaRPr lang="en-ZA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C346-7837-4BAF-8407-5CC3D8ED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5887" y="92765"/>
            <a:ext cx="8740809" cy="6467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4400" dirty="0">
                <a:latin typeface="+mj-lt"/>
                <a:ea typeface="+mj-ea"/>
                <a:cs typeface="+mj-cs"/>
              </a:rPr>
              <a:t>Mobility</a:t>
            </a:r>
          </a:p>
          <a:p>
            <a:pPr marL="0" indent="0">
              <a:buNone/>
            </a:pPr>
            <a:endParaRPr lang="en-ZA" sz="1600" dirty="0">
              <a:latin typeface="+mj-lt"/>
              <a:ea typeface="+mj-ea"/>
              <a:cs typeface="+mj-cs"/>
            </a:endParaRPr>
          </a:p>
          <a:p>
            <a:r>
              <a:rPr lang="en-ZA" dirty="0"/>
              <a:t>Anytime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dirty="0"/>
              <a:t>Anywhere 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dirty="0"/>
              <a:t>Any devices </a:t>
            </a:r>
          </a:p>
          <a:p>
            <a:endParaRPr lang="en-ZA" dirty="0"/>
          </a:p>
          <a:p>
            <a:r>
              <a:rPr lang="en-ZA" dirty="0"/>
              <a:t>Applications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AEC7B-FCE9-4D1D-A384-9832306F912E}"/>
              </a:ext>
            </a:extLst>
          </p:cNvPr>
          <p:cNvSpPr/>
          <p:nvPr/>
        </p:nvSpPr>
        <p:spPr>
          <a:xfrm>
            <a:off x="304800" y="5126912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200" i="1" dirty="0">
                <a:latin typeface="Arial Black" panose="020B0A04020102020204" pitchFamily="34" charset="0"/>
              </a:rPr>
              <a:t>Work is not a place you go to, </a:t>
            </a:r>
          </a:p>
          <a:p>
            <a:pPr algn="ctr"/>
            <a:r>
              <a:rPr lang="en-ZA" sz="3200" i="1" dirty="0">
                <a:latin typeface="Arial Black" panose="020B0A04020102020204" pitchFamily="34" charset="0"/>
              </a:rPr>
              <a:t>it is something you carry with you</a:t>
            </a:r>
          </a:p>
        </p:txBody>
      </p:sp>
    </p:spTree>
    <p:extLst>
      <p:ext uri="{BB962C8B-B14F-4D97-AF65-F5344CB8AC3E}">
        <p14:creationId xmlns:p14="http://schemas.microsoft.com/office/powerpoint/2010/main" val="38542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" id="{2E6DAE77-7F5F-4AA5-8CC8-B138D2DD8273}" vid="{021E53A6-048F-4A81-B830-41DBD423813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Peritum Training Powerpoint Template</Template>
  <TotalTime>514</TotalTime>
  <Words>427</Words>
  <Application>Microsoft Office PowerPoint</Application>
  <PresentationFormat>Widescreen</PresentationFormat>
  <Paragraphs>134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1_Office Theme</vt:lpstr>
      <vt:lpstr>Slide</vt:lpstr>
      <vt:lpstr>Agri Human Capital Mini Summit  Keeping your finger on the pulse of your workforce  </vt:lpstr>
      <vt:lpstr>Intro</vt:lpstr>
      <vt:lpstr>1.  Artificial Intelligence  </vt:lpstr>
      <vt:lpstr>Definition</vt:lpstr>
      <vt:lpstr>Artificial Intelligence  for the future</vt:lpstr>
      <vt:lpstr>Artificial Intelligence (AI) is reshaping the way that companies manage their workforce </vt:lpstr>
      <vt:lpstr>2. Mobility, globalization, and new behaviours rapidly entering our organisation</vt:lpstr>
      <vt:lpstr> </vt:lpstr>
      <vt:lpstr> </vt:lpstr>
      <vt:lpstr> </vt:lpstr>
      <vt:lpstr> </vt:lpstr>
      <vt:lpstr>3. Millennials </vt:lpstr>
      <vt:lpstr> </vt:lpstr>
      <vt:lpstr> </vt:lpstr>
      <vt:lpstr> </vt:lpstr>
      <vt:lpstr>4. Online Survey Technology</vt:lpstr>
      <vt:lpstr>PowerPoint Presentation</vt:lpstr>
      <vt:lpstr>Employees’ &amp; clients’ experiences  Keeping your finger on the pulse </vt:lpstr>
      <vt:lpstr>Practical Demonstration:  Peritum Survey Technology </vt:lpstr>
      <vt:lpstr>5. 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Peritum Agri Institute   Agri Human Capital  Mini Summit  How to keep your finger on the pulse of you workforce</dc:title>
  <dc:creator>OD Projects</dc:creator>
  <cp:lastModifiedBy>HOD</cp:lastModifiedBy>
  <cp:revision>39</cp:revision>
  <dcterms:created xsi:type="dcterms:W3CDTF">2018-06-12T09:26:33Z</dcterms:created>
  <dcterms:modified xsi:type="dcterms:W3CDTF">2018-06-13T10:42:36Z</dcterms:modified>
</cp:coreProperties>
</file>